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7" r:id="rId3"/>
    <p:sldId id="332" r:id="rId4"/>
    <p:sldId id="327" r:id="rId5"/>
    <p:sldId id="331" r:id="rId6"/>
    <p:sldId id="328" r:id="rId7"/>
    <p:sldId id="329" r:id="rId8"/>
    <p:sldId id="333" r:id="rId9"/>
    <p:sldId id="271" r:id="rId10"/>
    <p:sldId id="324" r:id="rId11"/>
    <p:sldId id="326" r:id="rId12"/>
    <p:sldId id="330" r:id="rId13"/>
    <p:sldId id="32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CC00"/>
    <a:srgbClr val="FF9900"/>
    <a:srgbClr val="FF7C80"/>
    <a:srgbClr val="FF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890-EF01-4D9D-B18E-3C86B965EDBF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069-198C-4026-8E68-26F56B5968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890-EF01-4D9D-B18E-3C86B965EDBF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069-198C-4026-8E68-26F56B5968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890-EF01-4D9D-B18E-3C86B965EDBF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069-198C-4026-8E68-26F56B5968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890-EF01-4D9D-B18E-3C86B965EDBF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069-198C-4026-8E68-26F56B5968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890-EF01-4D9D-B18E-3C86B965EDBF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069-198C-4026-8E68-26F56B5968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890-EF01-4D9D-B18E-3C86B965EDBF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069-198C-4026-8E68-26F56B5968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890-EF01-4D9D-B18E-3C86B965EDBF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069-198C-4026-8E68-26F56B5968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890-EF01-4D9D-B18E-3C86B965EDBF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069-198C-4026-8E68-26F56B5968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890-EF01-4D9D-B18E-3C86B965EDBF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069-198C-4026-8E68-26F56B5968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890-EF01-4D9D-B18E-3C86B965EDBF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069-198C-4026-8E68-26F56B5968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890-EF01-4D9D-B18E-3C86B965EDBF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069-198C-4026-8E68-26F56B5968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7D890-EF01-4D9D-B18E-3C86B965EDBF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D069-198C-4026-8E68-26F56B5968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FFFFFFFFFFF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76056" y="5445224"/>
            <a:ext cx="3807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Презентацию подготовила воспитатель 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Вандышева Виктория Романовна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СП«Детский сад «Колокольчик»</a:t>
            </a:r>
            <a:r>
              <a:rPr lang="ru-RU" b="1" dirty="0" smtClean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212976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«Игровое  занятие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двигательной активности детей раннего возраста»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18266" y="507495"/>
            <a:ext cx="69101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/>
              <a:t>Государственное </a:t>
            </a:r>
            <a:r>
              <a:rPr lang="ru-RU" sz="1600" dirty="0" smtClean="0"/>
              <a:t>бюджетное образовательное учреждение Самарской области основная общеобразовательная школа №11 имени Героев воинов-интернационалистов города Новокуйбышевска </a:t>
            </a:r>
          </a:p>
          <a:p>
            <a:r>
              <a:rPr lang="ru-RU" sz="1600" dirty="0" smtClean="0"/>
              <a:t>городского округа Новокуйбышевск Самарской области</a:t>
            </a:r>
          </a:p>
          <a:p>
            <a:r>
              <a:rPr lang="ru-RU" sz="1600" dirty="0" smtClean="0"/>
              <a:t>структурное подразделение «Детский сад «Колокольчик»</a:t>
            </a:r>
            <a:endParaRPr lang="ru-RU" sz="1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s_33253.jpg"/>
          <p:cNvPicPr>
            <a:picLocks noChangeAspect="1"/>
          </p:cNvPicPr>
          <p:nvPr/>
        </p:nvPicPr>
        <p:blipFill>
          <a:blip r:embed="rId2" cstate="print"/>
          <a:srcRect r="14062" b="27551"/>
          <a:stretch>
            <a:fillRect/>
          </a:stretch>
        </p:blipFill>
        <p:spPr>
          <a:xfrm>
            <a:off x="-42292" y="0"/>
            <a:ext cx="9186292" cy="6858000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714876" y="357167"/>
            <a:ext cx="42148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072074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79512" y="467670"/>
            <a:ext cx="85689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Малоподвижная игра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«Хлоп-топ- шлеп»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Виктория\Desktop\тмо двигат.акт\фото\DSC_1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3815916" cy="2543944"/>
          </a:xfrm>
          <a:prstGeom prst="rect">
            <a:avLst/>
          </a:prstGeom>
          <a:noFill/>
        </p:spPr>
      </p:pic>
      <p:pic>
        <p:nvPicPr>
          <p:cNvPr id="3076" name="Picture 4" descr="C:\Users\Виктория\Desktop\тмо двигат.акт\фото\DSC_1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98032"/>
            <a:ext cx="4139952" cy="2759968"/>
          </a:xfrm>
          <a:prstGeom prst="rect">
            <a:avLst/>
          </a:prstGeom>
          <a:noFill/>
        </p:spPr>
      </p:pic>
      <p:pic>
        <p:nvPicPr>
          <p:cNvPr id="3077" name="Picture 5" descr="C:\Users\Виктория\Desktop\тмо двигат.акт\фото\DSC_11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980728"/>
            <a:ext cx="4463988" cy="2975992"/>
          </a:xfrm>
          <a:prstGeom prst="rect">
            <a:avLst/>
          </a:prstGeom>
          <a:noFill/>
        </p:spPr>
      </p:pic>
      <p:pic>
        <p:nvPicPr>
          <p:cNvPr id="3078" name="Picture 6" descr="C:\Users\Виктория\Desktop\тмо двигат.акт\фото\DSC_11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146037"/>
            <a:ext cx="4067944" cy="2711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s_33253.jpg"/>
          <p:cNvPicPr>
            <a:picLocks noChangeAspect="1"/>
          </p:cNvPicPr>
          <p:nvPr/>
        </p:nvPicPr>
        <p:blipFill>
          <a:blip r:embed="rId2" cstate="print"/>
          <a:srcRect r="14062" b="27551"/>
          <a:stretch>
            <a:fillRect/>
          </a:stretch>
        </p:blipFill>
        <p:spPr>
          <a:xfrm>
            <a:off x="0" y="0"/>
            <a:ext cx="9186292" cy="6858000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714876" y="357167"/>
            <a:ext cx="42148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072074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32656"/>
            <a:ext cx="7627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Пальчиковая гимнастика «Посолим капусту»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Виктория\Desktop\тмо двигат.акт\фото\DSC_1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2951820" cy="1967880"/>
          </a:xfrm>
          <a:prstGeom prst="rect">
            <a:avLst/>
          </a:prstGeom>
          <a:noFill/>
        </p:spPr>
      </p:pic>
      <p:pic>
        <p:nvPicPr>
          <p:cNvPr id="4099" name="Picture 3" descr="C:\Users\Виктория\Desktop\тмо двигат.акт\фото\DSC_1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908720"/>
            <a:ext cx="3456384" cy="2304256"/>
          </a:xfrm>
          <a:prstGeom prst="rect">
            <a:avLst/>
          </a:prstGeom>
          <a:noFill/>
        </p:spPr>
      </p:pic>
      <p:pic>
        <p:nvPicPr>
          <p:cNvPr id="4100" name="Picture 4" descr="C:\Users\Виктория\Desktop\тмо двигат.акт\фото\DSC_11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0968"/>
            <a:ext cx="3707904" cy="2471936"/>
          </a:xfrm>
          <a:prstGeom prst="rect">
            <a:avLst/>
          </a:prstGeom>
          <a:noFill/>
        </p:spPr>
      </p:pic>
      <p:pic>
        <p:nvPicPr>
          <p:cNvPr id="4101" name="Picture 5" descr="C:\Users\Виктория\Desktop\тмо двигат.акт\фото\DSC_11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458072"/>
            <a:ext cx="3599892" cy="2399928"/>
          </a:xfrm>
          <a:prstGeom prst="rect">
            <a:avLst/>
          </a:prstGeom>
          <a:noFill/>
        </p:spPr>
      </p:pic>
      <p:pic>
        <p:nvPicPr>
          <p:cNvPr id="4102" name="Picture 6" descr="C:\Users\Виктория\Desktop\тмо двигат.акт\фото\DSC_11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677139"/>
            <a:ext cx="2699792" cy="179986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s_33253.jpg"/>
          <p:cNvPicPr>
            <a:picLocks noChangeAspect="1"/>
          </p:cNvPicPr>
          <p:nvPr/>
        </p:nvPicPr>
        <p:blipFill>
          <a:blip r:embed="rId2" cstate="print"/>
          <a:srcRect r="14062" b="27551"/>
          <a:stretch>
            <a:fillRect/>
          </a:stretch>
        </p:blipFill>
        <p:spPr>
          <a:xfrm>
            <a:off x="0" y="0"/>
            <a:ext cx="9186292" cy="6858000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714876" y="357167"/>
            <a:ext cx="42148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072074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Виктория\Desktop\тмо двигат.акт\фото\DSC_1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6516216" cy="43441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33265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Заключительная часть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игрового занятия: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Снижение общей возбудимости функции организма и приведение его в относительно спокойное состояние.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FFFFFFFFFFF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6a4bc_2489f3c0_l.jp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-500090"/>
            <a:ext cx="4143404" cy="415378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14414" y="3441680"/>
            <a:ext cx="6992539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spc="150" dirty="0" smtClean="0">
                <a:ln w="11430"/>
                <a:solidFill>
                  <a:srgbClr val="FFFF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endParaRPr lang="ru-RU" sz="5400" spc="150" dirty="0" smtClean="0">
              <a:ln w="11430"/>
              <a:solidFill>
                <a:srgbClr val="FFFF66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s_33253.jpg"/>
          <p:cNvPicPr>
            <a:picLocks noChangeAspect="1"/>
          </p:cNvPicPr>
          <p:nvPr/>
        </p:nvPicPr>
        <p:blipFill>
          <a:blip r:embed="rId2" cstate="print"/>
          <a:srcRect r="14062" b="27551"/>
          <a:stretch>
            <a:fillRect/>
          </a:stretch>
        </p:blipFill>
        <p:spPr>
          <a:xfrm>
            <a:off x="0" y="0"/>
            <a:ext cx="9186292" cy="6858000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714876" y="357167"/>
            <a:ext cx="42148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072074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39552" y="-117976"/>
            <a:ext cx="839016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игрового занятия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богащение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двигательного опыта.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игрового занятия:</a:t>
            </a:r>
          </a:p>
          <a:p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1.Учить выразительности движений, умению передавать простейшие действия некоторых персонажей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2.Приучать действовать сообща, придерживаясь определенного направления передвижения с опорой на зрительные ориентиры.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Развивать у детей желание играть вместе с воспитателем в подвижные игры с простым содержанием, несложными движениями.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4.Развивать  психомоторные качества (чувство ритма, мелкая моторика).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5.Развить слуховое внимание, умения выполнять движения в соответ­ствии с характером и темпом ритмом музыки.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s_33253.jpg"/>
          <p:cNvPicPr>
            <a:picLocks noChangeAspect="1"/>
          </p:cNvPicPr>
          <p:nvPr/>
        </p:nvPicPr>
        <p:blipFill>
          <a:blip r:embed="rId2" cstate="print"/>
          <a:srcRect r="14062" b="27551"/>
          <a:stretch>
            <a:fillRect/>
          </a:stretch>
        </p:blipFill>
        <p:spPr>
          <a:xfrm>
            <a:off x="0" y="0"/>
            <a:ext cx="9186292" cy="6858000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714876" y="357167"/>
            <a:ext cx="42148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072074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11560" y="1297796"/>
            <a:ext cx="763284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игрового занятия: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интерес к самому процессу двигательной активности</a:t>
            </a:r>
          </a:p>
          <a:p>
            <a:pPr marL="342900" indent="-342900" algn="ctr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выразительность движений и умение передавать игровой образ</a:t>
            </a:r>
          </a:p>
          <a:p>
            <a:pPr marL="342900" indent="-342900" algn="ctr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азнообразие выполняемых движений, соответствие их темпу, ритму.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s_33253.jpg"/>
          <p:cNvPicPr>
            <a:picLocks noChangeAspect="1"/>
          </p:cNvPicPr>
          <p:nvPr/>
        </p:nvPicPr>
        <p:blipFill>
          <a:blip r:embed="rId2" cstate="print"/>
          <a:srcRect r="14062" b="27551"/>
          <a:stretch>
            <a:fillRect/>
          </a:stretch>
        </p:blipFill>
        <p:spPr>
          <a:xfrm>
            <a:off x="0" y="0"/>
            <a:ext cx="9186292" cy="6858000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714876" y="357167"/>
            <a:ext cx="42148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072074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39552" y="170056"/>
            <a:ext cx="770485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 игрового занятия: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Вводная часть игрового занятия: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приветствие;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часть игрового занятия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музыкально-ритмические движения,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подвижные игры,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малоподвижные игры или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сенсорно-двигательные игры,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пальчиковая гимнастика или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 развитие слухового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восприятия.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Заключительная часть игрового занятия: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составляют ходьба в сочетании с дыхательными упражнениями, способствующие расслаблению разных мышечных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хороводы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s_33253.jpg"/>
          <p:cNvPicPr>
            <a:picLocks noChangeAspect="1"/>
          </p:cNvPicPr>
          <p:nvPr/>
        </p:nvPicPr>
        <p:blipFill>
          <a:blip r:embed="rId2" cstate="print"/>
          <a:srcRect r="14062" b="27551"/>
          <a:stretch>
            <a:fillRect/>
          </a:stretch>
        </p:blipFill>
        <p:spPr>
          <a:xfrm>
            <a:off x="0" y="0"/>
            <a:ext cx="9186292" cy="6858000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714876" y="357167"/>
            <a:ext cx="42148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920" y="5072074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55576" y="467380"/>
            <a:ext cx="74888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организации игрового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занятия: подгрупповая.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Периодичность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игрового занятия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раз в неделю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Время проведения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игрового занятия в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режимных моментах в зависимости от расписания основного НОД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Длительность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игрового занятия не более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8-10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минут.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s_33253.jpg"/>
          <p:cNvPicPr>
            <a:picLocks noChangeAspect="1"/>
          </p:cNvPicPr>
          <p:nvPr/>
        </p:nvPicPr>
        <p:blipFill>
          <a:blip r:embed="rId2" cstate="print"/>
          <a:srcRect r="14062" b="27551"/>
          <a:stretch>
            <a:fillRect/>
          </a:stretch>
        </p:blipFill>
        <p:spPr>
          <a:xfrm>
            <a:off x="0" y="0"/>
            <a:ext cx="9186292" cy="6858000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714876" y="357167"/>
            <a:ext cx="42148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072074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83569" y="836712"/>
          <a:ext cx="7848870" cy="5800903"/>
        </p:xfrm>
        <a:graphic>
          <a:graphicData uri="http://schemas.openxmlformats.org/drawingml/2006/table">
            <a:tbl>
              <a:tblPr/>
              <a:tblGrid>
                <a:gridCol w="1393498"/>
                <a:gridCol w="1745621"/>
                <a:gridCol w="1569917"/>
                <a:gridCol w="1569917"/>
                <a:gridCol w="1569917"/>
              </a:tblGrid>
              <a:tr h="1155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Месяц 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Подвижная игра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Малоподвижная игра,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Сенсорно-двигательные игры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МРД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Пальчиковые игры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Сентябрь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Мышки –трусишки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Хлоп-топ- шлеп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№1 с. 71,77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Комплекс 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Посолим капусту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№1, с. 104.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Октябрь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Солнечный зайчик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Тук-тук,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Мои ладошки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№1 с.73,75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Комплекс 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 добрым утром,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Мои пальчики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№1 с.98,101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Ноябрь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Птички в гнездышке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Поговорим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№1 с.78-79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Комплекс 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Кулачок, ладошка, пальчики;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Побадаемся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, Козочка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№1 с.102,103,105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Декабрь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Поезд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Пузырики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№1 с.80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Комплекс 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Шарик,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Помни мячику бочок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№1 с.99,103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56684" y="119916"/>
            <a:ext cx="29936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Тематический план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s_33253.jpg"/>
          <p:cNvPicPr>
            <a:picLocks noChangeAspect="1"/>
          </p:cNvPicPr>
          <p:nvPr/>
        </p:nvPicPr>
        <p:blipFill>
          <a:blip r:embed="rId2" cstate="print"/>
          <a:srcRect r="14062" b="27551"/>
          <a:stretch>
            <a:fillRect/>
          </a:stretch>
        </p:blipFill>
        <p:spPr>
          <a:xfrm>
            <a:off x="0" y="0"/>
            <a:ext cx="918629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404664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Приветствие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оздание у детей интереса и эмоциональной настроенности к двигательной активности.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иктория\Desktop\тмо двигат.акт\фото\DSC_1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44824"/>
            <a:ext cx="5832140" cy="388809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s_33253.jpg"/>
          <p:cNvPicPr>
            <a:picLocks noChangeAspect="1"/>
          </p:cNvPicPr>
          <p:nvPr/>
        </p:nvPicPr>
        <p:blipFill>
          <a:blip r:embed="rId2" cstate="print"/>
          <a:srcRect r="14062" b="27551"/>
          <a:stretch>
            <a:fillRect/>
          </a:stretch>
        </p:blipFill>
        <p:spPr>
          <a:xfrm>
            <a:off x="0" y="0"/>
            <a:ext cx="9186292" cy="6858000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714876" y="357167"/>
            <a:ext cx="42148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072074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04469" y="188640"/>
            <a:ext cx="69467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Музыкально – ритмические движения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основе  проведения лежит методика Железновой.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3" descr="C:\Users\Виктория\Desktop\тмо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4032448" cy="2989682"/>
          </a:xfrm>
          <a:prstGeom prst="rect">
            <a:avLst/>
          </a:prstGeom>
          <a:noFill/>
        </p:spPr>
      </p:pic>
      <p:pic>
        <p:nvPicPr>
          <p:cNvPr id="33796" name="Picture 4" descr="C:\Users\Виктория\Desktop\тмо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924944"/>
            <a:ext cx="3973435" cy="29459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s_33253.jpg"/>
          <p:cNvPicPr>
            <a:picLocks noChangeAspect="1"/>
          </p:cNvPicPr>
          <p:nvPr/>
        </p:nvPicPr>
        <p:blipFill>
          <a:blip r:embed="rId2" cstate="print"/>
          <a:srcRect r="14062" b="27551"/>
          <a:stretch>
            <a:fillRect/>
          </a:stretch>
        </p:blipFill>
        <p:spPr>
          <a:xfrm>
            <a:off x="0" y="12648"/>
            <a:ext cx="918629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2195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Подвижная 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 «Мышки- трусишки»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иктория\Desktop\тмо двигат.акт\фото\DSC_1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428" y="3573016"/>
            <a:ext cx="4212468" cy="2808312"/>
          </a:xfrm>
          <a:prstGeom prst="rect">
            <a:avLst/>
          </a:prstGeom>
          <a:noFill/>
        </p:spPr>
      </p:pic>
      <p:pic>
        <p:nvPicPr>
          <p:cNvPr id="2051" name="Picture 3" descr="C:\Users\Виктория\Desktop\тмо двигат.акт\фото\DSC_10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9855" y="561046"/>
            <a:ext cx="4261817" cy="2841212"/>
          </a:xfrm>
          <a:prstGeom prst="rect">
            <a:avLst/>
          </a:prstGeom>
          <a:noFill/>
        </p:spPr>
      </p:pic>
      <p:pic>
        <p:nvPicPr>
          <p:cNvPr id="2052" name="Picture 4" descr="C:\Users\Виктория\Desktop\тмо двигат.акт\фото\DSC_10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5670" y="3665460"/>
            <a:ext cx="4289825" cy="285988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3081</TotalTime>
  <Words>422</Words>
  <Application>Microsoft Office PowerPoint</Application>
  <PresentationFormat>Экран (4:3)</PresentationFormat>
  <Paragraphs>97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Виктория</cp:lastModifiedBy>
  <cp:revision>291</cp:revision>
  <dcterms:created xsi:type="dcterms:W3CDTF">2014-11-22T13:50:41Z</dcterms:created>
  <dcterms:modified xsi:type="dcterms:W3CDTF">2021-11-25T12:34:41Z</dcterms:modified>
</cp:coreProperties>
</file>