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59" r:id="rId4"/>
    <p:sldId id="260" r:id="rId5"/>
    <p:sldId id="273" r:id="rId6"/>
    <p:sldId id="267" r:id="rId7"/>
    <p:sldId id="262" r:id="rId8"/>
    <p:sldId id="270" r:id="rId9"/>
    <p:sldId id="271" r:id="rId10"/>
    <p:sldId id="284" r:id="rId11"/>
    <p:sldId id="287" r:id="rId12"/>
    <p:sldId id="288" r:id="rId13"/>
    <p:sldId id="285" r:id="rId14"/>
    <p:sldId id="286" r:id="rId15"/>
    <p:sldId id="276" r:id="rId16"/>
    <p:sldId id="277" r:id="rId17"/>
    <p:sldId id="27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8D89-9270-4392-BE46-944EDA36358D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416B-A935-479F-8261-7E17829DA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8D89-9270-4392-BE46-944EDA36358D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416B-A935-479F-8261-7E17829DA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8D89-9270-4392-BE46-944EDA36358D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416B-A935-479F-8261-7E17829DA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8D89-9270-4392-BE46-944EDA36358D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416B-A935-479F-8261-7E17829DA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8D89-9270-4392-BE46-944EDA36358D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416B-A935-479F-8261-7E17829DA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8D89-9270-4392-BE46-944EDA36358D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416B-A935-479F-8261-7E17829DA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8D89-9270-4392-BE46-944EDA36358D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416B-A935-479F-8261-7E17829DA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8D89-9270-4392-BE46-944EDA36358D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416B-A935-479F-8261-7E17829DA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8D89-9270-4392-BE46-944EDA36358D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416B-A935-479F-8261-7E17829DA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8D89-9270-4392-BE46-944EDA36358D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416B-A935-479F-8261-7E17829DA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8D89-9270-4392-BE46-944EDA36358D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416B-A935-479F-8261-7E17829DA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B8D89-9270-4392-BE46-944EDA36358D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E416B-A935-479F-8261-7E17829DA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storeatlaurelsfurniture.com/data_images/56b6e2c239c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757" y="27384"/>
            <a:ext cx="9153757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43608" y="1700808"/>
            <a:ext cx="7488832" cy="3888432"/>
          </a:xfrm>
          <a:prstGeom prst="rect">
            <a:avLst/>
          </a:prstGeom>
        </p:spPr>
        <p:txBody>
          <a:bodyPr wrap="square">
            <a:prstTxWarp prst="textCascade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 Формирование читательского интереса 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посредством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интелект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 карт»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3608" y="260648"/>
            <a:ext cx="69127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общеобразовательное учреждение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Самарской области основная общеобразовательная школа №11 города Новокуйбышевска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городского округа Новокуйбышевск Самарской области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структурное подразделение «Детский сад «Колокольчик»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6136" y="5373216"/>
            <a:ext cx="30525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Выполнила: воспитатель СП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«Детский сад «Колокольчик»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storeatlaurelsfurniture.com/data_images/56b6e2c239c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683568" y="188640"/>
            <a:ext cx="8270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Интелект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карта по сказке «Теремок»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Виктория\Desktop\изображение_viber_2020-03-20_08-11-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908720"/>
            <a:ext cx="7550687" cy="55969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storeatlaurelsfurniture.com/data_images/56b6e2c239c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755576" y="188640"/>
            <a:ext cx="2597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Средняя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группа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Виктория\Desktop\изображение_viber_2020-03-22_18-32-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052736"/>
            <a:ext cx="3194142" cy="2367658"/>
          </a:xfrm>
          <a:prstGeom prst="rect">
            <a:avLst/>
          </a:prstGeom>
          <a:noFill/>
        </p:spPr>
      </p:pic>
      <p:pic>
        <p:nvPicPr>
          <p:cNvPr id="3" name="Picture 4" descr="C:\Users\Виктория\Desktop\изображение_viber_2020-03-22_18-32-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60648"/>
            <a:ext cx="3679862" cy="2727698"/>
          </a:xfrm>
          <a:prstGeom prst="rect">
            <a:avLst/>
          </a:prstGeom>
          <a:noFill/>
        </p:spPr>
      </p:pic>
      <p:pic>
        <p:nvPicPr>
          <p:cNvPr id="6" name="Picture 5" descr="C:\Users\Виктория\Desktop\изображение_viber_2020-03-22_18-32-3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3140968"/>
            <a:ext cx="4709710" cy="34910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storeatlaurelsfurniture.com/data_images/56b6e2c239c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544786" y="0"/>
            <a:ext cx="8599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Интелект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карта «Сказки о животных»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Виктория\Desktop\изображение_viber_2020-03-22_18-32-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836712"/>
            <a:ext cx="7274191" cy="53919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storeatlaurelsfurniture.com/data_images/56b6e2c239c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899592" y="332656"/>
            <a:ext cx="43510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Подготовительная  группа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Виктория\Desktop\DSCN43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908720"/>
            <a:ext cx="3371307" cy="2528766"/>
          </a:xfrm>
          <a:prstGeom prst="rect">
            <a:avLst/>
          </a:prstGeom>
          <a:noFill/>
        </p:spPr>
      </p:pic>
      <p:pic>
        <p:nvPicPr>
          <p:cNvPr id="3075" name="Picture 3" descr="C:\Users\Виктория\Desktop\DSCN43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068960"/>
            <a:ext cx="4732273" cy="35496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storeatlaurelsfurniture.com/data_images/56b6e2c239c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746958" y="188640"/>
            <a:ext cx="83970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Интелект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карта по сказкам Пушкина А.С.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Виктория\Desktop\DSCN43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980728"/>
            <a:ext cx="7324626" cy="5494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storeatlaurelsfurniture.com/data_images/56b6e2c239c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99592" y="548680"/>
            <a:ext cx="6912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Рекомендации по применению интеллект- карт (из опыта работы): </a:t>
            </a:r>
            <a:endParaRPr lang="ru-RU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772816"/>
            <a:ext cx="81369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задавайте больше вопросов;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обращайте внимание на то, чтобы дети отвечали полным ответом;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Беседуйте по карте;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составляйте рассказы;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добавляйте и усложняйте в соответствии с возрастом детей;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экспериментируйте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03527">
            <a:off x="5074827" y="4622321"/>
            <a:ext cx="967391" cy="152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storeatlaurelsfurniture.com/data_images/56b6e2c239c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321016" y="188640"/>
            <a:ext cx="25019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340768"/>
            <a:ext cx="8280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современном мире с большим потоком информации, применение интеллект- карт в образовательной деятельности даёт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огромные положительные результаты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В условиях реализации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ФГОС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интеллект- карты позволяет осуществлять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интеграцию областей.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Данный метод является универсальным способом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познания окружающего мира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знаний, накопленных человеком, а также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формирует преемственность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между детским садом и школой.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03527">
            <a:off x="5506874" y="4622321"/>
            <a:ext cx="967391" cy="152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storeatlaurelsfurniture.com/data_images/56b6e2c239c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54049" y="1124744"/>
            <a:ext cx="70359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http://sovetclub.ru/tim/42ded460ae4e0294c31094c7f9a4b7c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420888"/>
            <a:ext cx="5616624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storeatlaurelsfurniture.com/data_images/56b6e2c239c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95736" y="260648"/>
            <a:ext cx="5544616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8327">
            <a:off x="7170952" y="325296"/>
            <a:ext cx="967391" cy="152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 descr="C:\Documents and Settings\user\Рабочий стол\fgo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1643050"/>
            <a:ext cx="4714940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трелка вниз 9"/>
          <p:cNvSpPr/>
          <p:nvPr/>
        </p:nvSpPr>
        <p:spPr>
          <a:xfrm>
            <a:off x="3929058" y="2786058"/>
            <a:ext cx="642942" cy="1071570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3929066"/>
            <a:ext cx="5214974" cy="150019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…новые идеи, подходы, формы и методы работы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педагогической деятельности…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5357818" y="4786322"/>
            <a:ext cx="642942" cy="1000132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714744" y="5786454"/>
            <a:ext cx="4857784" cy="5715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метод интеллект – карт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интеллект-карт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”, был создан американским учёным и бизнесменом Тони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Бьюзеном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По-английски он называется "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mind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maps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". Буквально слово "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mind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" означает "ум", а слово "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maps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" — "карты". В итоге получаются "карты ума". Но чаще всего в переводах используется термин "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интеллект-карты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".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istoreatlaurelsfurniture.com/data_images/56b6e2c239c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757" y="0"/>
            <a:ext cx="9153757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3429000"/>
            <a:ext cx="79208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мир дошкольных технологий, интеллект – карты пришли благодаря кандидату педагогических наук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В. М. Акименко,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который предложил использовать этот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 для развития связной речи у детей.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www.woottontalks.co.uk/images/Guests/tony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60648"/>
            <a:ext cx="3788216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83568" y="260648"/>
            <a:ext cx="44644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 «</a:t>
            </a:r>
            <a:r>
              <a:rPr lang="ru-RU" sz="2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интеллект-карт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был создан американским учёным и бизнесменом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Тони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Бьюзеном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По-английски он называется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mind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maps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".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Буквально слово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mind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означает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"ум",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слово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maps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"карты".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итоге получаются "карты ума". Но чаще всего в переводах используется термин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интеллект-карты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storeatlaurelsfurniture.com/data_images/56b6e2c239c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11560" y="3789040"/>
            <a:ext cx="835292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  интеллект- карт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помогает пробудить у ребёнка способность к изображению окружающего мира,  структурировать информацию, которую ребенку предстоит усвоить, разбить ее на конкретные образные единицы.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332656"/>
            <a:ext cx="547260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Интеллектуальная карта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уникальный и простой метод запоминания информации,    с помощью которого развиваются как творческие, так и речевые способности детей и активизируется мышление.</a:t>
            </a:r>
          </a:p>
        </p:txBody>
      </p:sp>
      <p:pic>
        <p:nvPicPr>
          <p:cNvPr id="8" name="Picture 4" descr="http://liom10.ru/wp-content/uploads/2016/07/%D1%80%D0%B0%D0%B7%D0%B2%D0%B8%D1%82%D0%B8%D0%B5-%D0%B8%D0%BD%D1%82%D0%B5%D0%BB%D0%BB%D0%B5%D0%BA%D1%82%D0%B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76672"/>
            <a:ext cx="2880320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storeatlaurelsfurniture.com/data_images/56b6e2c239c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6" name="Прямоугольник 5"/>
          <p:cNvSpPr/>
          <p:nvPr/>
        </p:nvSpPr>
        <p:spPr>
          <a:xfrm>
            <a:off x="899592" y="836712"/>
            <a:ext cx="792088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Главная идея обводится в центре страницы.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Лист располагается горизонтально.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Писать надо разборчиво печатными заглавными буквами.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каждого ключевого момента проводятся расходящиеся от центра ответвления (в любом направлении), используя ручки, карандаши или фломастеры разного цвета.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Каждая мысль обводится.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процессе моделирования добавляются символы и иллюстрации.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Наглядность представлена в виде предметов, объектов, рисунков и т.д.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0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Общие требования к составлению  </a:t>
            </a:r>
          </a:p>
          <a:p>
            <a:pPr algn="ctr"/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интеллект –карты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59933">
            <a:off x="7643825" y="4972930"/>
            <a:ext cx="967391" cy="152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www.metod-kopilka.ru/images/doc/60/61085/hello_html_567ca24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3131840" y="2276872"/>
            <a:ext cx="2952328" cy="10801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нтелект-карта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6876256" y="3573016"/>
            <a:ext cx="1512168" cy="360040"/>
          </a:xfrm>
          <a:prstGeom prst="wedgeRoundRectCallou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Речь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http://istoreatlaurelsfurniture.com/data_images/56b6e2c239c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1484784"/>
            <a:ext cx="1728192" cy="489654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Полезные свойства </a:t>
            </a:r>
            <a:r>
              <a:rPr lang="ru-RU" sz="24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интеллект-карт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1835696" y="1700808"/>
            <a:ext cx="978408" cy="4846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1907704" y="2420888"/>
            <a:ext cx="978408" cy="4846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1907704" y="3284984"/>
            <a:ext cx="978408" cy="4846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1907704" y="4077072"/>
            <a:ext cx="978408" cy="4846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1907704" y="4869160"/>
            <a:ext cx="978408" cy="4846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1907704" y="5877272"/>
            <a:ext cx="978408" cy="4846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87824" y="1052736"/>
            <a:ext cx="5688632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Наглядность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Вся проблема  с ее многочисленными сторонами и гранями оказывается прямо перед вами, ее можно окинуть одним взглядом.</a:t>
            </a:r>
          </a:p>
          <a:p>
            <a:pPr algn="ctr"/>
            <a:r>
              <a:rPr lang="ru-RU" sz="1600" i="1" dirty="0" smtClean="0"/>
              <a:t> </a:t>
            </a:r>
            <a:endParaRPr lang="ru-RU" sz="16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87824" y="2132856"/>
            <a:ext cx="5688632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Привлекательность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Хорошая интеллектуальная карта имеет свою эстетику, ее рассматривать не только интересно, но и приятно. 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987824" y="2996952"/>
            <a:ext cx="5688632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i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Запоминаемость</a:t>
            </a:r>
            <a:r>
              <a:rPr lang="ru-RU" sz="1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Благодаря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использованию образов и цвета интеллект-карта легко запоминается.</a:t>
            </a:r>
          </a:p>
          <a:p>
            <a:pPr algn="ctr"/>
            <a:endParaRPr lang="ru-RU" sz="2000" b="1" i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987824" y="3861048"/>
            <a:ext cx="5688632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i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Своевременность                                                 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Интеллект-карта помогает выявить  недостаток информации и понять, какой информации не хватает; </a:t>
            </a:r>
          </a:p>
          <a:p>
            <a:pPr algn="ctr"/>
            <a:endParaRPr lang="ru-RU" sz="2000" b="1" i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987824" y="4725144"/>
            <a:ext cx="5688632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i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Творчество                                                         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Интеллект- карта стимулирует творчество, помогает найти нестандартные пути решения </a:t>
            </a:r>
          </a:p>
          <a:p>
            <a:pPr algn="ctr"/>
            <a:endParaRPr lang="ru-RU" sz="20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987824" y="5517232"/>
            <a:ext cx="5688632" cy="10081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000" b="1" i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Возможность пересмотра                                                 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Пересмотр интеллект- карты через некоторое время помогает усвоить картину в целом, запомнить ее, а также увидеть новые идеи. </a:t>
            </a:r>
          </a:p>
          <a:p>
            <a:endParaRPr lang="ru-RU" sz="2000" b="1" i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1043608" y="0"/>
            <a:ext cx="6696744" cy="836712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«Учите ребёнка каким-нибудь неизвестным ему пяти словам - он будет долго и напрасно мучиться, но свяжите двадцать таких слов с картинками, и он усвоит на лету».			 К. Д. Ушинский</a:t>
            </a:r>
            <a:endParaRPr lang="ru-RU" sz="1400" b="1" i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storeatlaurelsfurniture.com/data_images/56b6e2c239c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647056" y="332656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Закрепление и обобщение материала. </a:t>
            </a:r>
            <a:endParaRPr lang="ru-RU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1556792"/>
            <a:ext cx="6264696" cy="91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обобщенной интеллект -карты может являться итоговой работой по изученным темам.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2636912"/>
            <a:ext cx="6264696" cy="20162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Выполняя данное задание, дети развивают умение выделить главную мысль, припоминание изученного или выявление уровня знаний, пополняется активный и пассивный словарь по изученной лексической теме, развиваются умения составлять и распространять предложения.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4797152"/>
            <a:ext cx="6264696" cy="91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проводится, как индивидуально, так и фронтально.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 rot="4359568">
            <a:off x="7300302" y="1876960"/>
            <a:ext cx="1051354" cy="779211"/>
          </a:xfrm>
          <a:prstGeom prst="curved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верх стрелка 12"/>
          <p:cNvSpPr/>
          <p:nvPr/>
        </p:nvSpPr>
        <p:spPr>
          <a:xfrm rot="4359568">
            <a:off x="7815259" y="4017340"/>
            <a:ext cx="1051354" cy="779211"/>
          </a:xfrm>
          <a:prstGeom prst="curved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storeatlaurelsfurniture.com/data_images/56b6e2c239c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755576" y="188640"/>
            <a:ext cx="2759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Младшая группа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Виктория\Desktop\изображение_viber_2020-03-20_08-11-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196752"/>
            <a:ext cx="2448272" cy="3264883"/>
          </a:xfrm>
          <a:prstGeom prst="rect">
            <a:avLst/>
          </a:prstGeom>
          <a:noFill/>
        </p:spPr>
      </p:pic>
      <p:pic>
        <p:nvPicPr>
          <p:cNvPr id="1029" name="Picture 5" descr="C:\Users\Виктория\Desktop\изображение_viber_2020-03-20_08-11-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88640"/>
            <a:ext cx="2576211" cy="3475496"/>
          </a:xfrm>
          <a:prstGeom prst="rect">
            <a:avLst/>
          </a:prstGeom>
          <a:noFill/>
        </p:spPr>
      </p:pic>
      <p:pic>
        <p:nvPicPr>
          <p:cNvPr id="1031" name="Picture 7" descr="C:\Users\Виктория\Desktop\изображение_viber_2020-03-20_08-11-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717032"/>
            <a:ext cx="3971294" cy="29437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620</Words>
  <Application>Microsoft Office PowerPoint</Application>
  <PresentationFormat>Экран (4:3)</PresentationFormat>
  <Paragraphs>66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Виктория</cp:lastModifiedBy>
  <cp:revision>77</cp:revision>
  <dcterms:created xsi:type="dcterms:W3CDTF">2017-02-05T17:02:54Z</dcterms:created>
  <dcterms:modified xsi:type="dcterms:W3CDTF">2020-03-22T18:31:35Z</dcterms:modified>
</cp:coreProperties>
</file>