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66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00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5743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85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5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908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293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5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7134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31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543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021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73CC-0352-453C-8701-D23369503B78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88CCA-F278-44D3-8D1B-736230EF89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50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56734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Р</a:t>
            </a:r>
            <a:r>
              <a:rPr lang="ru-RU" sz="4000" dirty="0" smtClean="0">
                <a:latin typeface="Arial Black" panose="020B0A04020102020204" pitchFamily="34" charset="0"/>
              </a:rPr>
              <a:t>екламный агент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77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31527" y="0"/>
            <a:ext cx="5860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Кассир в магазине</a:t>
            </a:r>
            <a:endParaRPr lang="ru-RU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65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26940" y="0"/>
            <a:ext cx="46650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  <a:latin typeface="Arial Black" panose="020B0A04020102020204" pitchFamily="34" charset="0"/>
              </a:rPr>
              <a:t>К</a:t>
            </a:r>
            <a:r>
              <a:rPr lang="ru-RU" sz="4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ассир в банке</a:t>
            </a:r>
            <a:endParaRPr lang="ru-RU" sz="4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5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6166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latin typeface="Arial Black" panose="020B0A04020102020204" pitchFamily="34" charset="0"/>
              </a:rPr>
              <a:t>И</a:t>
            </a:r>
            <a:r>
              <a:rPr lang="ru-RU" sz="4000" dirty="0" smtClean="0">
                <a:latin typeface="Arial Black" panose="020B0A04020102020204" pitchFamily="34" charset="0"/>
              </a:rPr>
              <a:t>нкассатор</a:t>
            </a:r>
            <a:endParaRPr lang="ru-RU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51761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2021-01-13T05:13:48Z</dcterms:created>
  <dcterms:modified xsi:type="dcterms:W3CDTF">2021-01-13T05:18:57Z</dcterms:modified>
</cp:coreProperties>
</file>