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7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9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73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1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3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7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7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0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54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DF17F-9719-43EE-98DB-FB50A1DD7732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AC497-5CED-47E6-BDED-AD35F8FDF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0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1970" y="1459987"/>
            <a:ext cx="9144000" cy="2387600"/>
          </a:xfrm>
          <a:noFill/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Изобретения, облегчившие жизнь людям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32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814" y="140042"/>
            <a:ext cx="5403167" cy="1590284"/>
          </a:xfrm>
          <a:noFill/>
        </p:spPr>
        <p:txBody>
          <a:bodyPr>
            <a:noAutofit/>
          </a:bodyPr>
          <a:lstStyle/>
          <a:p>
            <a:r>
              <a:rPr lang="ru-RU" sz="6000" dirty="0">
                <a:latin typeface="Arial Black" panose="020B0A04020102020204" pitchFamily="34" charset="0"/>
              </a:rPr>
              <a:t>И</a:t>
            </a:r>
            <a:r>
              <a:rPr lang="ru-RU" sz="6000" dirty="0" smtClean="0">
                <a:latin typeface="Arial Black" panose="020B0A04020102020204" pitchFamily="34" charset="0"/>
              </a:rPr>
              <a:t>зделия </a:t>
            </a:r>
            <a:r>
              <a:rPr lang="ru-RU" sz="6000" dirty="0">
                <a:latin typeface="Arial Black" panose="020B0A04020102020204" pitchFamily="34" charset="0"/>
              </a:rPr>
              <a:t>из дерева</a:t>
            </a:r>
            <a:endParaRPr lang="ru-RU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3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3457" y="0"/>
            <a:ext cx="3888543" cy="161075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уклы обереги 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4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2831" y="5532437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Половички 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00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1" y="5532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Вышитые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вязаные крючком старинные изделия</a:t>
            </a:r>
          </a:p>
        </p:txBody>
      </p:sp>
    </p:spTree>
    <p:extLst>
      <p:ext uri="{BB962C8B-B14F-4D97-AF65-F5344CB8AC3E}">
        <p14:creationId xmlns:p14="http://schemas.microsoft.com/office/powerpoint/2010/main" val="1351697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6043" y="5532437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Колесо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0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32437"/>
            <a:ext cx="4465320" cy="132556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Повозка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64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385788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32437"/>
            <a:ext cx="10515600" cy="1325563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Прялка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65" y="0"/>
            <a:ext cx="7481455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07988" y="5532436"/>
            <a:ext cx="74840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Ткацкий станок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5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9785" y="5532437"/>
            <a:ext cx="6002215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Лук и стрелы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8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32437"/>
            <a:ext cx="3297702" cy="1325563"/>
          </a:xfrm>
        </p:spPr>
        <p:txBody>
          <a:bodyPr/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Плуг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21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240" y="24236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Музейные экспонаты старины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20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6846" y="5532437"/>
            <a:ext cx="4015154" cy="1325563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Веретено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71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2901" y="5696780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Коромысло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54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</Words>
  <Application>Microsoft Office PowerPoint</Application>
  <PresentationFormat>Широкоэкранный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Изобретения, облегчившие жизнь людям</vt:lpstr>
      <vt:lpstr>  Колесо</vt:lpstr>
      <vt:lpstr>  Повозка</vt:lpstr>
      <vt:lpstr> Прялка</vt:lpstr>
      <vt:lpstr>Лук и стрелы</vt:lpstr>
      <vt:lpstr>  Плуг </vt:lpstr>
      <vt:lpstr>Музейные экспонаты старины</vt:lpstr>
      <vt:lpstr>Веретено </vt:lpstr>
      <vt:lpstr>Коромысло </vt:lpstr>
      <vt:lpstr>Изделия из дерева</vt:lpstr>
      <vt:lpstr>Куклы обереги </vt:lpstr>
      <vt:lpstr> Половички </vt:lpstr>
      <vt:lpstr>Вышитые и вязаные крючком старинные изделия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Изобретения, облегчившие жизнь людям</dc:title>
  <dc:creator>Пользователь Windows</dc:creator>
  <cp:lastModifiedBy>Пользователь Windows</cp:lastModifiedBy>
  <cp:revision>27</cp:revision>
  <dcterms:created xsi:type="dcterms:W3CDTF">2020-12-02T11:18:10Z</dcterms:created>
  <dcterms:modified xsi:type="dcterms:W3CDTF">2020-12-02T12:06:52Z</dcterms:modified>
</cp:coreProperties>
</file>