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48AC4B1-3087-4821-8D39-2B2CEC4A7BEF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A21A426-7609-4FB4-A2C0-3CACFA558D8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747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C4B1-3087-4821-8D39-2B2CEC4A7BEF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A426-7609-4FB4-A2C0-3CACFA558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37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C4B1-3087-4821-8D39-2B2CEC4A7BEF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A426-7609-4FB4-A2C0-3CACFA558D8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018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C4B1-3087-4821-8D39-2B2CEC4A7BEF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A426-7609-4FB4-A2C0-3CACFA558D8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655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C4B1-3087-4821-8D39-2B2CEC4A7BEF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A426-7609-4FB4-A2C0-3CACFA558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250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C4B1-3087-4821-8D39-2B2CEC4A7BEF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A426-7609-4FB4-A2C0-3CACFA558D8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323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C4B1-3087-4821-8D39-2B2CEC4A7BEF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A426-7609-4FB4-A2C0-3CACFA558D8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318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C4B1-3087-4821-8D39-2B2CEC4A7BEF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A426-7609-4FB4-A2C0-3CACFA558D8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361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C4B1-3087-4821-8D39-2B2CEC4A7BEF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A426-7609-4FB4-A2C0-3CACFA558D8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85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C4B1-3087-4821-8D39-2B2CEC4A7BEF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A426-7609-4FB4-A2C0-3CACFA558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1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C4B1-3087-4821-8D39-2B2CEC4A7BEF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A426-7609-4FB4-A2C0-3CACFA558D8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87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C4B1-3087-4821-8D39-2B2CEC4A7BEF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A426-7609-4FB4-A2C0-3CACFA558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61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C4B1-3087-4821-8D39-2B2CEC4A7BEF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A426-7609-4FB4-A2C0-3CACFA558D8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338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C4B1-3087-4821-8D39-2B2CEC4A7BEF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A426-7609-4FB4-A2C0-3CACFA558D8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87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C4B1-3087-4821-8D39-2B2CEC4A7BEF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A426-7609-4FB4-A2C0-3CACFA558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01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C4B1-3087-4821-8D39-2B2CEC4A7BEF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A426-7609-4FB4-A2C0-3CACFA558D8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769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C4B1-3087-4821-8D39-2B2CEC4A7BEF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1A426-7609-4FB4-A2C0-3CACFA558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6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8AC4B1-3087-4821-8D39-2B2CEC4A7BEF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21A426-7609-4FB4-A2C0-3CACFA558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9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6493" y="1582057"/>
            <a:ext cx="10867292" cy="317862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ru-RU" sz="40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Интерактивная игра </a:t>
            </a:r>
            <a:r>
              <a:rPr lang="ru-RU" sz="4000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4000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4800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48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Подбери пару»</a:t>
            </a:r>
          </a:p>
        </p:txBody>
      </p:sp>
    </p:spTree>
    <p:extLst>
      <p:ext uri="{BB962C8B-B14F-4D97-AF65-F5344CB8AC3E}">
        <p14:creationId xmlns:p14="http://schemas.microsoft.com/office/powerpoint/2010/main" val="58101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492040"/>
            <a:ext cx="4257532" cy="42575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83" y="2010426"/>
            <a:ext cx="4614680" cy="3739145"/>
          </a:xfrm>
          <a:prstGeom prst="rect">
            <a:avLst/>
          </a:prstGeom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480629"/>
            <a:ext cx="1848136" cy="37737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0343864" y="6480628"/>
            <a:ext cx="1848136" cy="37737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64800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ЭТО ИСПОЛЬЗОВАЛИ РАНЬШЕ,</a:t>
            </a:r>
          </a:p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А ЧТО ИСПОЛЬЗУЮТ ТЕПЕРЬ?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045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096" y="2015237"/>
            <a:ext cx="3159293" cy="37586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136" y="1775758"/>
            <a:ext cx="3740533" cy="4237613"/>
          </a:xfrm>
          <a:prstGeom prst="rect">
            <a:avLst/>
          </a:prstGeom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480629"/>
            <a:ext cx="1848136" cy="37737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0343864" y="6480628"/>
            <a:ext cx="1848136" cy="37737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64800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ЭТО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ИСПОЛЬЗУЮТ ТЕПЕРЬ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А ЧТО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ИСПОЛЬЗОВАЛИ РАНЬШЕ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089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55" y="2027508"/>
            <a:ext cx="3031974" cy="40249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77" y="2355534"/>
            <a:ext cx="5319309" cy="3368895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0343864" y="6480628"/>
            <a:ext cx="1848136" cy="37737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64800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ЭТО ИСПОЛЬЗОВАЛИ РАНЬШЕ,</a:t>
            </a:r>
          </a:p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А ЧТО ИСПОЛЬЗУЮТ ТЕПЕРЬ?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383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741" y="1608294"/>
            <a:ext cx="3893179" cy="42926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95" y="1944990"/>
            <a:ext cx="4029948" cy="3619233"/>
          </a:xfrm>
          <a:prstGeom prst="rect">
            <a:avLst/>
          </a:prstGeom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480629"/>
            <a:ext cx="1848136" cy="37737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0343864" y="6480628"/>
            <a:ext cx="1848136" cy="37737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64800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ЭТО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ИСПОЛЬЗУЮТ ТЕПЕРЬ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</a:t>
            </a:r>
          </a:p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А ЧТО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ИСПОЛЬЗОВАЛИ РАНЬШЕ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373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688" y="1729685"/>
            <a:ext cx="3797466" cy="37974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21" y="1512278"/>
            <a:ext cx="4189779" cy="4014873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480629"/>
            <a:ext cx="1848136" cy="37737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0343864" y="6480628"/>
            <a:ext cx="1848136" cy="37737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64800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ЭТО ИСПОЛЬЗОВАЛИ РАНЬШЕ,</a:t>
            </a:r>
          </a:p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А ЧТО ИСПОЛЬЗУЮТ ТЕПЕРЬ?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29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96" y="1905203"/>
            <a:ext cx="4716295" cy="37843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609" y="1905202"/>
            <a:ext cx="5065653" cy="3784399"/>
          </a:xfrm>
          <a:prstGeom prst="rect">
            <a:avLst/>
          </a:prstGeom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480629"/>
            <a:ext cx="1848136" cy="37737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0343864" y="6480628"/>
            <a:ext cx="1848136" cy="37737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648000"/>
            <a:ext cx="12192000" cy="108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ЭТО ИСПОЛЬЗОВАЛИ РАНЬШЕ,</a:t>
            </a:r>
          </a:p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А ЧТО ИСПОЛЬЗУЮТ ТЕПЕРЬ?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67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6" y="1746736"/>
            <a:ext cx="4646424" cy="40982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42779"/>
            <a:ext cx="5469649" cy="4102237"/>
          </a:xfrm>
          <a:prstGeom prst="rect">
            <a:avLst/>
          </a:prstGeom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480629"/>
            <a:ext cx="1848136" cy="37737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0343864" y="6480628"/>
            <a:ext cx="1848136" cy="37737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64800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ЭТО ИСПОЛЬЗОВАЛИ РАНЬШЕ,</a:t>
            </a:r>
          </a:p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А ЧТО ИСПОЛЬЗУЮТ ТЕПЕРЬ?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943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370" y="1908151"/>
            <a:ext cx="5127492" cy="33995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8"/>
          <a:stretch/>
        </p:blipFill>
        <p:spPr>
          <a:xfrm>
            <a:off x="698839" y="1263300"/>
            <a:ext cx="4263372" cy="4498871"/>
          </a:xfrm>
          <a:prstGeom prst="rect">
            <a:avLst/>
          </a:prstGeom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480629"/>
            <a:ext cx="1848136" cy="37737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0343864" y="6480628"/>
            <a:ext cx="1848136" cy="37737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64800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ЭТО ИСПОЛЬЗОВАЛИ РАНЬШЕ,</a:t>
            </a:r>
          </a:p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А ЧТО ИСПОЛЬЗУЮТ ТЕПЕРЬ?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280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153" y="2164496"/>
            <a:ext cx="3517761" cy="35177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6" y="1712712"/>
            <a:ext cx="4211102" cy="4078488"/>
          </a:xfrm>
          <a:prstGeom prst="rect">
            <a:avLst/>
          </a:prstGeom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480629"/>
            <a:ext cx="1848136" cy="37737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0343864" y="6480628"/>
            <a:ext cx="1848136" cy="37737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64800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ЭТО ИСПОЛЬЗОВАЛИ РАНЬШЕ,</a:t>
            </a:r>
          </a:p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А ЧТО ИСПОЛЬЗУЮТ ТЕПЕРЬ?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2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86" y="1761416"/>
            <a:ext cx="3947608" cy="39476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6" y="1761415"/>
            <a:ext cx="3427169" cy="4122287"/>
          </a:xfrm>
          <a:prstGeom prst="rect">
            <a:avLst/>
          </a:prstGeom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480629"/>
            <a:ext cx="1848136" cy="37737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0343864" y="6480628"/>
            <a:ext cx="1848136" cy="37737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64800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ЭТО ИСПОЛЬЗОВАЛИ РАНЬШЕ,</a:t>
            </a:r>
          </a:p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А ЧТО ИСПОЛЬЗУЮТ ТЕПЕРЬ?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110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</TotalTime>
  <Words>107</Words>
  <Application>Microsoft Office PowerPoint</Application>
  <PresentationFormat>Широкоэкранный</PresentationFormat>
  <Paragraphs>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Garamond</vt:lpstr>
      <vt:lpstr>Натуральные материалы</vt:lpstr>
      <vt:lpstr>Интерактивная игра  «Подбери пару»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45</cp:revision>
  <dcterms:created xsi:type="dcterms:W3CDTF">2020-12-02T14:54:16Z</dcterms:created>
  <dcterms:modified xsi:type="dcterms:W3CDTF">2020-12-02T15:57:44Z</dcterms:modified>
</cp:coreProperties>
</file>