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9C6F-6147-49A9-B5C8-BDB97E6D912B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3D40-C990-4DAB-A7A7-C0651D728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96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9C6F-6147-49A9-B5C8-BDB97E6D912B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3D40-C990-4DAB-A7A7-C0651D728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13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9C6F-6147-49A9-B5C8-BDB97E6D912B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3D40-C990-4DAB-A7A7-C0651D728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86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9C6F-6147-49A9-B5C8-BDB97E6D912B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3D40-C990-4DAB-A7A7-C0651D728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1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9C6F-6147-49A9-B5C8-BDB97E6D912B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3D40-C990-4DAB-A7A7-C0651D728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7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9C6F-6147-49A9-B5C8-BDB97E6D912B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3D40-C990-4DAB-A7A7-C0651D728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22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9C6F-6147-49A9-B5C8-BDB97E6D912B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3D40-C990-4DAB-A7A7-C0651D728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80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9C6F-6147-49A9-B5C8-BDB97E6D912B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3D40-C990-4DAB-A7A7-C0651D728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6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9C6F-6147-49A9-B5C8-BDB97E6D912B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3D40-C990-4DAB-A7A7-C0651D728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8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9C6F-6147-49A9-B5C8-BDB97E6D912B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3D40-C990-4DAB-A7A7-C0651D728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8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9C6F-6147-49A9-B5C8-BDB97E6D912B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3D40-C990-4DAB-A7A7-C0651D728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4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29C6F-6147-49A9-B5C8-BDB97E6D912B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13D40-C990-4DAB-A7A7-C0651D728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44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cotage.files.wordpress.com/2009/09/002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9636" y="1413309"/>
            <a:ext cx="9144000" cy="2387600"/>
          </a:xfrm>
        </p:spPr>
        <p:txBody>
          <a:bodyPr/>
          <a:lstStyle/>
          <a:p>
            <a:r>
              <a:rPr lang="ru-RU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ДРЕВНИЙ МИР</a:t>
            </a:r>
            <a:endParaRPr lang="ru-RU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0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Картинка 67 из 7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46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9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4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62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60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6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1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ОРУДИЯ ТРУДА ДРЕВНИХ ЛЮДЕЙ </a:t>
            </a:r>
            <a:endParaRPr lang="ru-RU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7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</Words>
  <Application>Microsoft Office PowerPoint</Application>
  <PresentationFormat>Широкоэкранный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Тема Office</vt:lpstr>
      <vt:lpstr>ДРЕВНИЙ МИР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17</cp:revision>
  <dcterms:created xsi:type="dcterms:W3CDTF">2020-12-02T09:07:17Z</dcterms:created>
  <dcterms:modified xsi:type="dcterms:W3CDTF">2020-12-02T11:13:33Z</dcterms:modified>
</cp:coreProperties>
</file>