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6D5B-4D32-425B-AFD3-A15F8C212CDE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B89-7A1D-4AD0-80A2-F5163211A5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7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6D5B-4D32-425B-AFD3-A15F8C212CDE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B89-7A1D-4AD0-80A2-F5163211A5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72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6D5B-4D32-425B-AFD3-A15F8C212CDE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B89-7A1D-4AD0-80A2-F5163211A54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053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6D5B-4D32-425B-AFD3-A15F8C212CDE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B89-7A1D-4AD0-80A2-F5163211A5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46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6D5B-4D32-425B-AFD3-A15F8C212CDE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B89-7A1D-4AD0-80A2-F5163211A54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229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6D5B-4D32-425B-AFD3-A15F8C212CDE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B89-7A1D-4AD0-80A2-F5163211A5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060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6D5B-4D32-425B-AFD3-A15F8C212CDE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B89-7A1D-4AD0-80A2-F5163211A5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564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6D5B-4D32-425B-AFD3-A15F8C212CDE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B89-7A1D-4AD0-80A2-F5163211A5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03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6D5B-4D32-425B-AFD3-A15F8C212CDE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B89-7A1D-4AD0-80A2-F5163211A5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17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6D5B-4D32-425B-AFD3-A15F8C212CDE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B89-7A1D-4AD0-80A2-F5163211A5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56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6D5B-4D32-425B-AFD3-A15F8C212CDE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B89-7A1D-4AD0-80A2-F5163211A5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98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6D5B-4D32-425B-AFD3-A15F8C212CDE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B89-7A1D-4AD0-80A2-F5163211A5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07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6D5B-4D32-425B-AFD3-A15F8C212CDE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B89-7A1D-4AD0-80A2-F5163211A5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6D5B-4D32-425B-AFD3-A15F8C212CDE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B89-7A1D-4AD0-80A2-F5163211A5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74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6D5B-4D32-425B-AFD3-A15F8C212CDE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B89-7A1D-4AD0-80A2-F5163211A5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53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CB89-7A1D-4AD0-80A2-F5163211A54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6D5B-4D32-425B-AFD3-A15F8C212CDE}" type="datetimeFigureOut">
              <a:rPr lang="ru-RU" smtClean="0"/>
              <a:t>23.11.2020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53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D6D5B-4D32-425B-AFD3-A15F8C212CDE}" type="datetimeFigureOut">
              <a:rPr lang="ru-RU" smtClean="0"/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3DCB89-7A1D-4AD0-80A2-F5163211A5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44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306" y="1531077"/>
            <a:ext cx="776693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на тему: «Рубли и валюта»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3737242"/>
            <a:ext cx="4915270" cy="31321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EFEB"/>
              </a:clrFrom>
              <a:clrTo>
                <a:srgbClr val="F5EF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53" y="1967218"/>
            <a:ext cx="4558747" cy="48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9450"/>
            <a:ext cx="12192000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рубль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денежная единица Российской Федерации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5000б"/>
          <p:cNvSpPr/>
          <p:nvPr/>
        </p:nvSpPr>
        <p:spPr>
          <a:xfrm>
            <a:off x="2197389" y="2704033"/>
            <a:ext cx="7085324" cy="267460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500б"/>
          <p:cNvSpPr/>
          <p:nvPr/>
        </p:nvSpPr>
        <p:spPr>
          <a:xfrm>
            <a:off x="2218093" y="2685400"/>
            <a:ext cx="7070800" cy="269323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1000б"/>
          <p:cNvSpPr/>
          <p:nvPr/>
        </p:nvSpPr>
        <p:spPr>
          <a:xfrm>
            <a:off x="2197390" y="2671744"/>
            <a:ext cx="7091502" cy="271806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100б"/>
          <p:cNvSpPr/>
          <p:nvPr/>
        </p:nvSpPr>
        <p:spPr>
          <a:xfrm>
            <a:off x="2217833" y="2704033"/>
            <a:ext cx="7071059" cy="268577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50б"/>
          <p:cNvSpPr/>
          <p:nvPr/>
        </p:nvSpPr>
        <p:spPr>
          <a:xfrm>
            <a:off x="2235388" y="2704033"/>
            <a:ext cx="7038614" cy="268577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10б"/>
          <p:cNvSpPr/>
          <p:nvPr/>
        </p:nvSpPr>
        <p:spPr>
          <a:xfrm>
            <a:off x="2217834" y="2704033"/>
            <a:ext cx="7056168" cy="268577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10м"/>
          <p:cNvSpPr/>
          <p:nvPr/>
        </p:nvSpPr>
        <p:spPr>
          <a:xfrm>
            <a:off x="615761" y="4778811"/>
            <a:ext cx="1364777" cy="65509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200м"/>
          <p:cNvSpPr/>
          <p:nvPr/>
        </p:nvSpPr>
        <p:spPr>
          <a:xfrm>
            <a:off x="3583151" y="1865953"/>
            <a:ext cx="1364777" cy="655092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1000м"/>
          <p:cNvSpPr/>
          <p:nvPr/>
        </p:nvSpPr>
        <p:spPr>
          <a:xfrm>
            <a:off x="9505744" y="1796422"/>
            <a:ext cx="1364777" cy="65509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500м"/>
          <p:cNvSpPr/>
          <p:nvPr/>
        </p:nvSpPr>
        <p:spPr>
          <a:xfrm>
            <a:off x="6544447" y="1796422"/>
            <a:ext cx="1364777" cy="65509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50м"/>
          <p:cNvSpPr/>
          <p:nvPr/>
        </p:nvSpPr>
        <p:spPr>
          <a:xfrm>
            <a:off x="615762" y="3325177"/>
            <a:ext cx="1364777" cy="65509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100м"/>
          <p:cNvSpPr/>
          <p:nvPr/>
        </p:nvSpPr>
        <p:spPr>
          <a:xfrm>
            <a:off x="621855" y="1865953"/>
            <a:ext cx="1364777" cy="65509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5000м"/>
          <p:cNvSpPr/>
          <p:nvPr/>
        </p:nvSpPr>
        <p:spPr>
          <a:xfrm>
            <a:off x="9499565" y="4778811"/>
            <a:ext cx="1364777" cy="65509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2000м"/>
          <p:cNvSpPr/>
          <p:nvPr/>
        </p:nvSpPr>
        <p:spPr>
          <a:xfrm>
            <a:off x="9499564" y="3287616"/>
            <a:ext cx="1364777" cy="655092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200б"/>
          <p:cNvSpPr/>
          <p:nvPr/>
        </p:nvSpPr>
        <p:spPr>
          <a:xfrm>
            <a:off x="2218103" y="2727076"/>
            <a:ext cx="7055900" cy="2662729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2000б"/>
          <p:cNvSpPr/>
          <p:nvPr/>
        </p:nvSpPr>
        <p:spPr>
          <a:xfrm>
            <a:off x="2209383" y="2692866"/>
            <a:ext cx="7053505" cy="2685773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4680000" y="6120000"/>
            <a:ext cx="2149642" cy="45122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206718" y="2704033"/>
            <a:ext cx="7067284" cy="2674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5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10000" t="30000" r="2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2568"/>
            <a:ext cx="12192000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Американский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доллар</a:t>
            </a:r>
            <a:b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денежная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единица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Соединенных Штатов Америки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1м"/>
          <p:cNvSpPr/>
          <p:nvPr/>
        </p:nvSpPr>
        <p:spPr>
          <a:xfrm>
            <a:off x="315243" y="5003689"/>
            <a:ext cx="1575581" cy="70338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2м"/>
          <p:cNvSpPr/>
          <p:nvPr/>
        </p:nvSpPr>
        <p:spPr>
          <a:xfrm>
            <a:off x="315243" y="3514275"/>
            <a:ext cx="1575581" cy="70338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м"/>
          <p:cNvSpPr/>
          <p:nvPr/>
        </p:nvSpPr>
        <p:spPr>
          <a:xfrm>
            <a:off x="323557" y="1834404"/>
            <a:ext cx="1575581" cy="70338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00м"/>
          <p:cNvSpPr/>
          <p:nvPr/>
        </p:nvSpPr>
        <p:spPr>
          <a:xfrm>
            <a:off x="10164705" y="5003688"/>
            <a:ext cx="1575581" cy="70338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00м"/>
          <p:cNvSpPr/>
          <p:nvPr/>
        </p:nvSpPr>
        <p:spPr>
          <a:xfrm>
            <a:off x="10162668" y="3514275"/>
            <a:ext cx="1575581" cy="70338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10м"/>
          <p:cNvSpPr/>
          <p:nvPr/>
        </p:nvSpPr>
        <p:spPr>
          <a:xfrm>
            <a:off x="3603732" y="1841768"/>
            <a:ext cx="1575581" cy="70338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0м"/>
          <p:cNvSpPr/>
          <p:nvPr/>
        </p:nvSpPr>
        <p:spPr>
          <a:xfrm>
            <a:off x="6883907" y="1775089"/>
            <a:ext cx="1575581" cy="70338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0м"/>
          <p:cNvSpPr/>
          <p:nvPr/>
        </p:nvSpPr>
        <p:spPr>
          <a:xfrm>
            <a:off x="10162668" y="1775088"/>
            <a:ext cx="1575581" cy="70338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1"/>
          <p:cNvSpPr/>
          <p:nvPr/>
        </p:nvSpPr>
        <p:spPr>
          <a:xfrm>
            <a:off x="2128613" y="2679163"/>
            <a:ext cx="7822745" cy="306191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"/>
          <p:cNvSpPr/>
          <p:nvPr/>
        </p:nvSpPr>
        <p:spPr>
          <a:xfrm>
            <a:off x="2102134" y="2694246"/>
            <a:ext cx="7835976" cy="304682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"/>
          <p:cNvSpPr/>
          <p:nvPr/>
        </p:nvSpPr>
        <p:spPr>
          <a:xfrm>
            <a:off x="2115382" y="2680122"/>
            <a:ext cx="7822728" cy="302695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0"/>
          <p:cNvSpPr/>
          <p:nvPr/>
        </p:nvSpPr>
        <p:spPr>
          <a:xfrm>
            <a:off x="2115598" y="2701854"/>
            <a:ext cx="7822511" cy="300522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20"/>
          <p:cNvSpPr/>
          <p:nvPr/>
        </p:nvSpPr>
        <p:spPr>
          <a:xfrm>
            <a:off x="2128618" y="2679163"/>
            <a:ext cx="7809492" cy="305457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0"/>
          <p:cNvSpPr/>
          <p:nvPr/>
        </p:nvSpPr>
        <p:spPr>
          <a:xfrm>
            <a:off x="2128614" y="2708921"/>
            <a:ext cx="7809495" cy="3024818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100"/>
          <p:cNvSpPr/>
          <p:nvPr/>
        </p:nvSpPr>
        <p:spPr>
          <a:xfrm>
            <a:off x="2128614" y="2688522"/>
            <a:ext cx="7809495" cy="304521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00"/>
          <p:cNvSpPr/>
          <p:nvPr/>
        </p:nvSpPr>
        <p:spPr>
          <a:xfrm>
            <a:off x="2128614" y="2687457"/>
            <a:ext cx="7809495" cy="301961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4680000" y="6120000"/>
            <a:ext cx="2145151" cy="4707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02132" y="2667854"/>
            <a:ext cx="7849225" cy="307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9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2" animBg="1"/>
      <p:bldP spid="17" grpId="3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320000" t="3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3122"/>
            <a:ext cx="12192000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Марки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немецкая валюта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05" y="1376376"/>
            <a:ext cx="3979913" cy="4775896"/>
          </a:xfrm>
          <a:prstGeom prst="rect">
            <a:avLst/>
          </a:prstGeom>
        </p:spPr>
      </p:pic>
      <p:sp>
        <p:nvSpPr>
          <p:cNvPr id="6" name="20м"/>
          <p:cNvSpPr/>
          <p:nvPr/>
        </p:nvSpPr>
        <p:spPr>
          <a:xfrm>
            <a:off x="254172" y="1844840"/>
            <a:ext cx="1897038" cy="75062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0м"/>
          <p:cNvSpPr/>
          <p:nvPr/>
        </p:nvSpPr>
        <p:spPr>
          <a:xfrm>
            <a:off x="254172" y="3389011"/>
            <a:ext cx="1897038" cy="75062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м"/>
          <p:cNvSpPr/>
          <p:nvPr/>
        </p:nvSpPr>
        <p:spPr>
          <a:xfrm>
            <a:off x="260996" y="4867334"/>
            <a:ext cx="1897038" cy="750626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000м"/>
          <p:cNvSpPr/>
          <p:nvPr/>
        </p:nvSpPr>
        <p:spPr>
          <a:xfrm>
            <a:off x="9350377" y="4928543"/>
            <a:ext cx="1897038" cy="75062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100м"/>
          <p:cNvSpPr/>
          <p:nvPr/>
        </p:nvSpPr>
        <p:spPr>
          <a:xfrm>
            <a:off x="9355513" y="3389011"/>
            <a:ext cx="1897038" cy="75062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0м"/>
          <p:cNvSpPr/>
          <p:nvPr/>
        </p:nvSpPr>
        <p:spPr>
          <a:xfrm>
            <a:off x="9350377" y="1849479"/>
            <a:ext cx="1897038" cy="75062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46773" y="2137765"/>
            <a:ext cx="6813175" cy="310488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39949" y="2136232"/>
            <a:ext cx="6813175" cy="310488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39948" y="2131122"/>
            <a:ext cx="6813175" cy="310488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46772" y="2126012"/>
            <a:ext cx="6813175" cy="3104882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39948" y="2137765"/>
            <a:ext cx="6813175" cy="310488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53595" y="2136232"/>
            <a:ext cx="6813175" cy="310488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39946" y="2115792"/>
            <a:ext cx="6833645" cy="3115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4680000" y="6120000"/>
            <a:ext cx="2156088" cy="44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59" y="1825364"/>
            <a:ext cx="7170415" cy="407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213"/>
            <a:ext cx="1219200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валюта и законное платёжное средство 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Швейцарии и</a:t>
            </a:r>
            <a:r>
              <a:rPr lang="ru-RU" sz="3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Лихтенштейна</a:t>
            </a:r>
            <a:r>
              <a:rPr lang="ru-RU" sz="3100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1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50"/>
          <p:cNvSpPr/>
          <p:nvPr/>
        </p:nvSpPr>
        <p:spPr>
          <a:xfrm>
            <a:off x="472989" y="2251879"/>
            <a:ext cx="1624084" cy="77792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1000"/>
          <p:cNvSpPr/>
          <p:nvPr/>
        </p:nvSpPr>
        <p:spPr>
          <a:xfrm>
            <a:off x="9557983" y="4732682"/>
            <a:ext cx="1624084" cy="77792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00"/>
          <p:cNvSpPr/>
          <p:nvPr/>
        </p:nvSpPr>
        <p:spPr>
          <a:xfrm>
            <a:off x="9557983" y="3492281"/>
            <a:ext cx="1624084" cy="77792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00"/>
          <p:cNvSpPr/>
          <p:nvPr/>
        </p:nvSpPr>
        <p:spPr>
          <a:xfrm>
            <a:off x="9557983" y="2251880"/>
            <a:ext cx="1624084" cy="77792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10"/>
          <p:cNvSpPr/>
          <p:nvPr/>
        </p:nvSpPr>
        <p:spPr>
          <a:xfrm>
            <a:off x="472989" y="4732682"/>
            <a:ext cx="1624084" cy="77792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0"/>
          <p:cNvSpPr/>
          <p:nvPr/>
        </p:nvSpPr>
        <p:spPr>
          <a:xfrm>
            <a:off x="472989" y="3492281"/>
            <a:ext cx="1624084" cy="777923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99013" y="2251878"/>
            <a:ext cx="6657029" cy="321717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95669" y="2251877"/>
            <a:ext cx="6657029" cy="321717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02357" y="2251877"/>
            <a:ext cx="6657029" cy="321717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492324" y="2251877"/>
            <a:ext cx="6657029" cy="321717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95668" y="2251877"/>
            <a:ext cx="6657029" cy="321717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7451" y="2251870"/>
            <a:ext cx="6657029" cy="321717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09206" y="2251873"/>
            <a:ext cx="6653523" cy="3217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4680000" y="6120000"/>
            <a:ext cx="2149642" cy="4683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4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39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официальная</a:t>
            </a:r>
            <a:r>
              <a:rPr lang="ru-RU" sz="3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валюта 19 стран «еврозоны»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(Австрии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Бельгии, Германии, Греции, 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Ирландии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Испании, Италии, Кипра, Латвии, Литвы, Люксембурга, Мальты, Нидерландов, Португалии, 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Словакии,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Словении, Финляндии, Франции, Эстонии)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43" y="1619430"/>
            <a:ext cx="8284824" cy="4460487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4680000" y="6120000"/>
            <a:ext cx="2147862" cy="468352"/>
          </a:xfrm>
          <a:prstGeom prst="actionButtonHom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20"/>
          <p:cNvSpPr/>
          <p:nvPr/>
        </p:nvSpPr>
        <p:spPr>
          <a:xfrm>
            <a:off x="418332" y="2178205"/>
            <a:ext cx="1594625" cy="66907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0"/>
          <p:cNvSpPr/>
          <p:nvPr/>
        </p:nvSpPr>
        <p:spPr>
          <a:xfrm>
            <a:off x="418331" y="3534118"/>
            <a:ext cx="1594625" cy="66907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"/>
          <p:cNvSpPr/>
          <p:nvPr/>
        </p:nvSpPr>
        <p:spPr>
          <a:xfrm>
            <a:off x="418331" y="4884234"/>
            <a:ext cx="1594625" cy="66907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200"/>
          <p:cNvSpPr/>
          <p:nvPr/>
        </p:nvSpPr>
        <p:spPr>
          <a:xfrm>
            <a:off x="9502247" y="4884235"/>
            <a:ext cx="1594625" cy="66907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00"/>
          <p:cNvSpPr/>
          <p:nvPr/>
        </p:nvSpPr>
        <p:spPr>
          <a:xfrm>
            <a:off x="9502247" y="3531220"/>
            <a:ext cx="1594625" cy="669073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0"/>
          <p:cNvSpPr/>
          <p:nvPr/>
        </p:nvSpPr>
        <p:spPr>
          <a:xfrm>
            <a:off x="9502247" y="2178205"/>
            <a:ext cx="1594625" cy="669073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57201" y="2250998"/>
            <a:ext cx="6400800" cy="305957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57201" y="2264318"/>
            <a:ext cx="6400800" cy="305957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57201" y="2257658"/>
            <a:ext cx="6400800" cy="30595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57201" y="2243323"/>
            <a:ext cx="6400800" cy="305957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57201" y="2241039"/>
            <a:ext cx="6400800" cy="305957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57201" y="2233364"/>
            <a:ext cx="6400800" cy="305957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57201" y="2233364"/>
            <a:ext cx="6400800" cy="307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251</TotalTime>
  <Words>109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Презентация на тему: «Рубли и валюта»</vt:lpstr>
      <vt:lpstr>Российский рубль  денежная единица Российской Федерации</vt:lpstr>
      <vt:lpstr>Американский доллар денежная единица Соединенных Штатов Америки</vt:lpstr>
      <vt:lpstr>Марки национальная немецкая валюта</vt:lpstr>
      <vt:lpstr>Франки валюта и законное платёжное средство Швейцарии и Лихтенштейна </vt:lpstr>
      <vt:lpstr>Евро  официальная валюта 19 стран «еврозоны» (Австрии, Бельгии, Германии, Греции, Ирландии, Испании, Италии, Кипра, Латвии, Литвы, Люксембурга, Мальты, Нидерландов, Португалии, Словакии, Словении, Финляндии, Франции, Эстонии)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28</cp:revision>
  <dcterms:created xsi:type="dcterms:W3CDTF">2020-11-23T05:48:32Z</dcterms:created>
  <dcterms:modified xsi:type="dcterms:W3CDTF">2020-11-23T11:51:45Z</dcterms:modified>
</cp:coreProperties>
</file>