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79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12531-A64B-47FB-944B-BA2EE1DCCFA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93FA3-5341-4D11-955E-F4241F40D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93FA3-5341-4D11-955E-F4241F40DE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cs typeface="Aharoni" pitchFamily="2" charset="-79"/>
              </a:rPr>
              <a:t>Физкультурный досуг «Азбука здоровья» 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400" dirty="0"/>
          </a:p>
          <a:p>
            <a:pPr algn="r"/>
            <a:r>
              <a:rPr lang="ru-RU" sz="2400" dirty="0"/>
              <a:t>Составила воспитатель:                   </a:t>
            </a:r>
            <a:r>
              <a:rPr lang="ru-RU" sz="2400" dirty="0" err="1"/>
              <a:t>Манышева</a:t>
            </a:r>
            <a:r>
              <a:rPr lang="ru-RU" sz="2400" dirty="0"/>
              <a:t> Н.А.</a:t>
            </a:r>
          </a:p>
        </p:txBody>
      </p:sp>
      <p:pic>
        <p:nvPicPr>
          <p:cNvPr id="4" name="Рисунок 3" descr="Докт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00042"/>
            <a:ext cx="2714644" cy="3148927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142984"/>
            <a:ext cx="2643206" cy="2405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200" dirty="0"/>
              <a:t>          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Азбука здоровья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42915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Хочешь быть здоровым? Будь! И о главном не забудь: 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Хорошо старайся кушать, маму, папу нужно слушать.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Чаще с мылом умывайся, не ленись </a:t>
            </a:r>
            <a:r>
              <a:rPr lang="ru-RU" sz="2800"/>
              <a:t>и закаляйся.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Фрукты чисто нужно мыть, чтобы хвори всё забыть.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Бегай, мой малыш, играйся! Осторожным быть старайся. 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Дома маме помогай, свой режим не нарушай. 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Будь, малыш, всегда здоровым, всем того же пожелай!</a:t>
            </a:r>
          </a:p>
          <a:p>
            <a:pPr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Докт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929198"/>
            <a:ext cx="1221340" cy="1640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1797040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Arial" pitchFamily="34" charset="0"/>
                <a:cs typeface="Arial" pitchFamily="34" charset="0"/>
              </a:rPr>
              <a:t>           Разминка </a:t>
            </a:r>
            <a:br>
              <a:rPr lang="ru-RU" sz="4400" b="1" i="1" dirty="0">
                <a:latin typeface="Arial" pitchFamily="34" charset="0"/>
                <a:cs typeface="Arial" pitchFamily="34" charset="0"/>
              </a:rPr>
            </a:br>
            <a:r>
              <a:rPr lang="ru-RU" sz="4400" b="1" i="1" dirty="0">
                <a:latin typeface="Arial" pitchFamily="34" charset="0"/>
                <a:cs typeface="Arial" pitchFamily="34" charset="0"/>
              </a:rPr>
              <a:t>     «Весёлая зарядка»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786058"/>
            <a:ext cx="6092952" cy="2837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Autofit/>
          </a:bodyPr>
          <a:lstStyle/>
          <a:p>
            <a:r>
              <a:rPr lang="ru-RU" sz="4400" b="1" i="1" dirty="0">
                <a:latin typeface="Arial" pitchFamily="34" charset="0"/>
                <a:cs typeface="Arial" pitchFamily="34" charset="0"/>
              </a:rPr>
              <a:t>Эстафета         «Бесшумные разведчики»</a:t>
            </a:r>
            <a:br>
              <a:rPr lang="ru-RU" sz="4400" b="1" i="1" dirty="0">
                <a:latin typeface="Arial" pitchFamily="34" charset="0"/>
                <a:cs typeface="Arial" pitchFamily="34" charset="0"/>
              </a:rPr>
            </a:br>
            <a:endParaRPr lang="ru-RU" sz="4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/>
          <a:p>
            <a:r>
              <a:rPr lang="ru-RU" dirty="0"/>
              <a:t>В разведчиков сейчас</a:t>
            </a:r>
            <a:br>
              <a:rPr lang="ru-RU" dirty="0"/>
            </a:br>
            <a:r>
              <a:rPr lang="ru-RU" dirty="0"/>
              <a:t>Мы поиграем дружно</a:t>
            </a:r>
            <a:br>
              <a:rPr lang="ru-RU" dirty="0"/>
            </a:br>
            <a:r>
              <a:rPr lang="ru-RU" dirty="0"/>
              <a:t>Бесшумно проползти</a:t>
            </a:r>
            <a:br>
              <a:rPr lang="ru-RU" dirty="0"/>
            </a:br>
            <a:r>
              <a:rPr lang="ru-RU" dirty="0"/>
              <a:t>Под палками вам нужно. </a:t>
            </a:r>
            <a:br>
              <a:rPr lang="ru-RU" dirty="0"/>
            </a:br>
            <a:r>
              <a:rPr lang="ru-RU" dirty="0"/>
              <a:t>И побеждает тот, </a:t>
            </a:r>
            <a:br>
              <a:rPr lang="ru-RU" dirty="0"/>
            </a:br>
            <a:r>
              <a:rPr lang="ru-RU" dirty="0"/>
              <a:t>Кто раньше всех закончит. </a:t>
            </a:r>
            <a:br>
              <a:rPr lang="ru-RU" dirty="0"/>
            </a:br>
            <a:r>
              <a:rPr lang="ru-RU" dirty="0"/>
              <a:t>Бесшумно проползти -</a:t>
            </a:r>
            <a:br>
              <a:rPr lang="ru-RU" dirty="0"/>
            </a:br>
            <a:r>
              <a:rPr lang="ru-RU" dirty="0"/>
              <a:t>Задача не из легких. 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500570"/>
            <a:ext cx="4643470" cy="2020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Autofit/>
          </a:bodyPr>
          <a:lstStyle/>
          <a:p>
            <a:r>
              <a:rPr lang="ru-RU" sz="4400" b="1" i="1" dirty="0">
                <a:latin typeface="Arial" pitchFamily="34" charset="0"/>
                <a:cs typeface="Arial" pitchFamily="34" charset="0"/>
              </a:rPr>
              <a:t>Эстафета            «Переправь в лодке»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dirty="0"/>
              <a:t>А теперь мы с вами в лодке</a:t>
            </a:r>
            <a:br>
              <a:rPr lang="ru-RU" dirty="0"/>
            </a:br>
            <a:r>
              <a:rPr lang="ru-RU" dirty="0"/>
              <a:t>Через реку поплывем. </a:t>
            </a:r>
            <a:br>
              <a:rPr lang="ru-RU" dirty="0"/>
            </a:br>
            <a:r>
              <a:rPr lang="ru-RU" dirty="0"/>
              <a:t>И для этой цели в руки</a:t>
            </a:r>
            <a:br>
              <a:rPr lang="ru-RU" dirty="0"/>
            </a:br>
            <a:r>
              <a:rPr lang="ru-RU" dirty="0"/>
              <a:t>Обручи скорей возьмем. </a:t>
            </a:r>
            <a:br>
              <a:rPr lang="ru-RU" dirty="0"/>
            </a:br>
            <a:r>
              <a:rPr lang="ru-RU" dirty="0"/>
              <a:t>Два пловца всего лишь в лодке. </a:t>
            </a:r>
            <a:br>
              <a:rPr lang="ru-RU" dirty="0"/>
            </a:br>
            <a:r>
              <a:rPr lang="ru-RU" dirty="0"/>
              <a:t>Дружно побежали… </a:t>
            </a:r>
            <a:br>
              <a:rPr lang="ru-RU" dirty="0"/>
            </a:br>
            <a:r>
              <a:rPr lang="ru-RU" dirty="0"/>
              <a:t>Перевез, бери другого</a:t>
            </a:r>
            <a:br>
              <a:rPr lang="ru-RU" dirty="0"/>
            </a:br>
            <a:r>
              <a:rPr lang="ru-RU" dirty="0"/>
              <a:t>И за следующим быстрей</a:t>
            </a:r>
            <a:br>
              <a:rPr lang="ru-RU" dirty="0"/>
            </a:br>
            <a:r>
              <a:rPr lang="ru-RU" dirty="0"/>
              <a:t>Побеждает тот, кто первый </a:t>
            </a:r>
            <a:br>
              <a:rPr lang="ru-RU" dirty="0"/>
            </a:br>
            <a:r>
              <a:rPr lang="ru-RU" dirty="0"/>
              <a:t>Перевез своих друзей. 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285992"/>
            <a:ext cx="2571768" cy="4103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500306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br>
              <a:rPr lang="ru-RU" sz="2800" b="1" i="1" u="sng" dirty="0"/>
            </a:br>
            <a:br>
              <a:rPr lang="ru-RU" sz="2800" b="1" i="1" u="sng" dirty="0"/>
            </a:br>
            <a:br>
              <a:rPr lang="ru-RU" sz="2800" b="1" i="1" u="sng" dirty="0"/>
            </a:br>
            <a:br>
              <a:rPr lang="ru-RU" sz="2800" b="1" i="1" u="sng" dirty="0"/>
            </a:br>
            <a:br>
              <a:rPr lang="ru-RU" sz="2800" b="1" i="1" u="sng" dirty="0"/>
            </a:br>
            <a:br>
              <a:rPr lang="ru-RU" sz="2800" b="1" i="1" u="sng" dirty="0"/>
            </a:br>
            <a:r>
              <a:rPr lang="ru-RU" sz="4400" b="1" i="1" dirty="0">
                <a:latin typeface="Arial" pitchFamily="34" charset="0"/>
                <a:cs typeface="Arial" pitchFamily="34" charset="0"/>
              </a:rPr>
              <a:t>Конкурс                «Загадки-отгадки»</a:t>
            </a:r>
            <a:br>
              <a:rPr lang="ru-RU" sz="4400" b="1" i="1" dirty="0">
                <a:latin typeface="Arial" pitchFamily="34" charset="0"/>
                <a:cs typeface="Arial" pitchFamily="34" charset="0"/>
              </a:rPr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863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/>
              <a:t>   У двух матерей по пять сыновей, </a:t>
            </a:r>
          </a:p>
          <a:p>
            <a:pPr>
              <a:buNone/>
            </a:pPr>
            <a:r>
              <a:rPr lang="ru-RU" sz="2600" dirty="0"/>
              <a:t>и одно имя всем.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Мы на них стоим и пляшем. </a:t>
            </a:r>
            <a:br>
              <a:rPr lang="ru-RU" sz="2600" dirty="0"/>
            </a:br>
            <a:r>
              <a:rPr lang="ru-RU" sz="2600" dirty="0"/>
              <a:t>Ну, а если им прикажем, </a:t>
            </a:r>
            <a:br>
              <a:rPr lang="ru-RU" sz="2600" dirty="0"/>
            </a:br>
            <a:r>
              <a:rPr lang="ru-RU" sz="2600" dirty="0"/>
              <a:t>Нас они бегом несут. </a:t>
            </a:r>
            <a:br>
              <a:rPr lang="ru-RU" sz="2600" dirty="0"/>
            </a:br>
            <a:r>
              <a:rPr lang="ru-RU" sz="2600" dirty="0"/>
              <a:t>Подскажи, как их зовут?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Брат с братом </a:t>
            </a:r>
            <a:br>
              <a:rPr lang="ru-RU" sz="2600" dirty="0"/>
            </a:br>
            <a:r>
              <a:rPr lang="ru-RU" sz="2600" dirty="0"/>
              <a:t>через дорогу живут, </a:t>
            </a:r>
            <a:br>
              <a:rPr lang="ru-RU" sz="2600" dirty="0"/>
            </a:br>
            <a:r>
              <a:rPr lang="ru-RU" sz="2600" dirty="0"/>
              <a:t>а один другого не видят.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 День и ночь стучит оно,</a:t>
            </a:r>
            <a:br>
              <a:rPr lang="ru-RU" sz="2600" dirty="0"/>
            </a:br>
            <a:r>
              <a:rPr lang="ru-RU" sz="2600" dirty="0"/>
              <a:t>Словно бы заведено.</a:t>
            </a:r>
            <a:br>
              <a:rPr lang="ru-RU" sz="2600" dirty="0"/>
            </a:br>
            <a:r>
              <a:rPr lang="ru-RU" sz="2600" dirty="0"/>
              <a:t>Будет плохо, если вдруг</a:t>
            </a:r>
            <a:br>
              <a:rPr lang="ru-RU" sz="2600" dirty="0"/>
            </a:br>
            <a:r>
              <a:rPr lang="ru-RU" sz="2600" dirty="0"/>
              <a:t>Прекратится этот стук.</a:t>
            </a:r>
          </a:p>
          <a:p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429000"/>
            <a:ext cx="2833693" cy="29051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643050"/>
          </a:xfrm>
        </p:spPr>
        <p:txBody>
          <a:bodyPr>
            <a:noAutofit/>
          </a:bodyPr>
          <a:lstStyle/>
          <a:p>
            <a:r>
              <a:rPr lang="ru-RU" sz="4400" b="1" i="1" dirty="0">
                <a:latin typeface="Arial" pitchFamily="34" charset="0"/>
                <a:cs typeface="Arial" pitchFamily="34" charset="0"/>
              </a:rPr>
              <a:t>Конкурс «Блиц – турнир»</a:t>
            </a:r>
            <a:br>
              <a:rPr lang="ru-RU" sz="4400" dirty="0">
                <a:latin typeface="Arial" pitchFamily="34" charset="0"/>
                <a:cs typeface="Arial" pitchFamily="34" charset="0"/>
              </a:rPr>
            </a:b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dirty="0"/>
              <a:t> Почему нужно мыть руки перед едой?</a:t>
            </a:r>
            <a:br>
              <a:rPr lang="ru-RU" dirty="0"/>
            </a:br>
            <a:endParaRPr lang="ru-RU" dirty="0"/>
          </a:p>
          <a:p>
            <a:r>
              <a:rPr lang="ru-RU" dirty="0"/>
              <a:t> Зачем человеку нужно спать ночью?</a:t>
            </a:r>
            <a:br>
              <a:rPr lang="ru-RU" dirty="0"/>
            </a:br>
            <a:endParaRPr lang="ru-RU" dirty="0"/>
          </a:p>
          <a:p>
            <a:r>
              <a:rPr lang="ru-RU" dirty="0"/>
              <a:t> Почему нужно чистить зубы?</a:t>
            </a:r>
            <a:br>
              <a:rPr lang="ru-RU" dirty="0"/>
            </a:br>
            <a:endParaRPr lang="ru-RU" dirty="0"/>
          </a:p>
          <a:p>
            <a:r>
              <a:rPr lang="ru-RU" dirty="0"/>
              <a:t> Почему, когда чихаешь, надо пользоваться    носовым платком?</a:t>
            </a:r>
            <a:br>
              <a:rPr lang="ru-RU" dirty="0"/>
            </a:br>
            <a:endParaRPr lang="ru-RU" dirty="0"/>
          </a:p>
          <a:p>
            <a:r>
              <a:rPr lang="ru-RU" dirty="0"/>
              <a:t> Какие продукты полезны?</a:t>
            </a:r>
            <a:br>
              <a:rPr lang="ru-RU" dirty="0"/>
            </a:br>
            <a:endParaRPr lang="ru-RU" dirty="0"/>
          </a:p>
          <a:p>
            <a:r>
              <a:rPr lang="ru-RU" dirty="0"/>
              <a:t> Какие продукты вредны для здоровья?</a:t>
            </a:r>
          </a:p>
          <a:p>
            <a:endParaRPr lang="ru-RU" dirty="0"/>
          </a:p>
        </p:txBody>
      </p:sp>
      <p:pic>
        <p:nvPicPr>
          <p:cNvPr id="4" name="Рисунок 3" descr="doktor_ajbol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929066"/>
            <a:ext cx="254170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Autofit/>
          </a:bodyPr>
          <a:lstStyle/>
          <a:p>
            <a:r>
              <a:rPr lang="ru-RU" sz="4400" b="1" i="1" dirty="0"/>
              <a:t>Подвижная игра «Затейники»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1928826"/>
          </a:xfrm>
        </p:spPr>
        <p:txBody>
          <a:bodyPr/>
          <a:lstStyle/>
          <a:p>
            <a:r>
              <a:rPr lang="ru-RU" dirty="0"/>
              <a:t>Дети, за руки беритесь, </a:t>
            </a:r>
            <a:br>
              <a:rPr lang="ru-RU" dirty="0"/>
            </a:br>
            <a:r>
              <a:rPr lang="ru-RU" dirty="0"/>
              <a:t>В круг скорее становитесь</a:t>
            </a:r>
            <a:br>
              <a:rPr lang="ru-RU" dirty="0"/>
            </a:br>
            <a:r>
              <a:rPr lang="ru-RU" dirty="0"/>
              <a:t>Ждет победа самых смелых, </a:t>
            </a:r>
            <a:br>
              <a:rPr lang="ru-RU" dirty="0"/>
            </a:br>
            <a:r>
              <a:rPr lang="ru-RU" dirty="0"/>
              <a:t>Самых ловких и умелых.</a:t>
            </a: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357562"/>
            <a:ext cx="3857652" cy="30120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928826"/>
          </a:xfrm>
        </p:spPr>
        <p:txBody>
          <a:bodyPr>
            <a:noAutofit/>
          </a:bodyPr>
          <a:lstStyle/>
          <a:p>
            <a:r>
              <a:rPr lang="ru-RU" sz="4400" b="1" i="1" dirty="0">
                <a:latin typeface="Arial" pitchFamily="34" charset="0"/>
                <a:cs typeface="Arial" pitchFamily="34" charset="0"/>
              </a:rPr>
              <a:t>Эстафета «Спасающийся от опасности»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r>
              <a:rPr lang="ru-RU" dirty="0"/>
              <a:t>А вот опасность- посмотри</a:t>
            </a:r>
            <a:br>
              <a:rPr lang="ru-RU" dirty="0"/>
            </a:br>
            <a:r>
              <a:rPr lang="ru-RU" dirty="0"/>
              <a:t>Ты видишь флаг впереди? </a:t>
            </a:r>
            <a:br>
              <a:rPr lang="ru-RU" dirty="0"/>
            </a:br>
            <a:r>
              <a:rPr lang="ru-RU" dirty="0"/>
              <a:t>Повернись лицом к команде, </a:t>
            </a:r>
            <a:br>
              <a:rPr lang="ru-RU" dirty="0"/>
            </a:br>
            <a:r>
              <a:rPr lang="ru-RU" dirty="0"/>
              <a:t>Будешь пятиться назад. </a:t>
            </a:r>
            <a:br>
              <a:rPr lang="ru-RU" dirty="0"/>
            </a:br>
            <a:r>
              <a:rPr lang="ru-RU" dirty="0"/>
              <a:t>До флажка, ну и обратно, </a:t>
            </a:r>
            <a:br>
              <a:rPr lang="ru-RU" dirty="0"/>
            </a:br>
            <a:r>
              <a:rPr lang="ru-RU" dirty="0"/>
              <a:t>На четвереньках и бегом. </a:t>
            </a:r>
            <a:br>
              <a:rPr lang="ru-RU" dirty="0"/>
            </a:br>
            <a:r>
              <a:rPr lang="ru-RU" dirty="0"/>
              <a:t>Быть должно это понятно-</a:t>
            </a:r>
            <a:br>
              <a:rPr lang="ru-RU" dirty="0"/>
            </a:br>
            <a:r>
              <a:rPr lang="ru-RU" dirty="0"/>
              <a:t>По сигналу мы начнем.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429132"/>
            <a:ext cx="3920437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2858"/>
          </a:xfrm>
        </p:spPr>
        <p:txBody>
          <a:bodyPr>
            <a:normAutofit fontScale="90000"/>
          </a:bodyPr>
          <a:lstStyle/>
          <a:p>
            <a:br>
              <a:rPr lang="ru-RU" sz="3600" b="1" i="1" dirty="0"/>
            </a:br>
            <a:r>
              <a:rPr lang="ru-RU" sz="4900" b="1" i="1" dirty="0">
                <a:latin typeface="Arial" pitchFamily="34" charset="0"/>
                <a:cs typeface="Arial" pitchFamily="34" charset="0"/>
              </a:rPr>
              <a:t>Эстафета                «Полоса препятствий»</a:t>
            </a:r>
            <a:br>
              <a:rPr lang="ru-RU" sz="4900" b="1" i="1" dirty="0">
                <a:latin typeface="Arial" pitchFamily="34" charset="0"/>
                <a:cs typeface="Arial" pitchFamily="34" charset="0"/>
              </a:rPr>
            </a:br>
            <a:br>
              <a:rPr lang="ru-RU" sz="3600" b="1" i="1" dirty="0">
                <a:latin typeface="Arial" pitchFamily="34" charset="0"/>
                <a:cs typeface="Arial" pitchFamily="34" charset="0"/>
              </a:rPr>
            </a:b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7467600" cy="4116522"/>
          </a:xfrm>
        </p:spPr>
        <p:txBody>
          <a:bodyPr>
            <a:normAutofit/>
          </a:bodyPr>
          <a:lstStyle/>
          <a:p>
            <a:r>
              <a:rPr lang="ru-RU" dirty="0"/>
              <a:t>Полоса препятствий -</a:t>
            </a:r>
            <a:br>
              <a:rPr lang="ru-RU" dirty="0"/>
            </a:br>
            <a:r>
              <a:rPr lang="ru-RU" dirty="0"/>
              <a:t>конкурс самый сложный,</a:t>
            </a:r>
            <a:br>
              <a:rPr lang="ru-RU" dirty="0"/>
            </a:br>
            <a:r>
              <a:rPr lang="ru-RU" dirty="0"/>
              <a:t>но если постараться</a:t>
            </a:r>
            <a:br>
              <a:rPr lang="ru-RU" dirty="0"/>
            </a:br>
            <a:r>
              <a:rPr lang="ru-RU" dirty="0"/>
              <a:t>преодолеть все можно.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143248"/>
            <a:ext cx="4143404" cy="33971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473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Schoolbook</vt:lpstr>
      <vt:lpstr>Wingdings</vt:lpstr>
      <vt:lpstr>Wingdings 2</vt:lpstr>
      <vt:lpstr>Эркер</vt:lpstr>
      <vt:lpstr>Физкультурный досуг «Азбука здоровья» </vt:lpstr>
      <vt:lpstr>           Разминка       «Весёлая зарядка»</vt:lpstr>
      <vt:lpstr>Эстафета         «Бесшумные разведчики» </vt:lpstr>
      <vt:lpstr>Эстафета            «Переправь в лодке»</vt:lpstr>
      <vt:lpstr>       Конкурс                «Загадки-отгадки»  </vt:lpstr>
      <vt:lpstr>Конкурс «Блиц – турнир» </vt:lpstr>
      <vt:lpstr>Подвижная игра «Затейники» </vt:lpstr>
      <vt:lpstr>Эстафета «Спасающийся от опасности» </vt:lpstr>
      <vt:lpstr> Эстафета                «Полоса препятствий»  </vt:lpstr>
      <vt:lpstr>           Азбука здоровья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11</cp:revision>
  <dcterms:created xsi:type="dcterms:W3CDTF">2017-01-23T18:24:03Z</dcterms:created>
  <dcterms:modified xsi:type="dcterms:W3CDTF">2020-11-15T17:09:17Z</dcterms:modified>
</cp:coreProperties>
</file>