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8397-74F6-452D-BEB8-ED5C33269428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A2AD-BEFF-4D7E-92A6-DDF6B4892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673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8397-74F6-452D-BEB8-ED5C33269428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A2AD-BEFF-4D7E-92A6-DDF6B4892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997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8397-74F6-452D-BEB8-ED5C33269428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A2AD-BEFF-4D7E-92A6-DDF6B4892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222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8397-74F6-452D-BEB8-ED5C33269428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A2AD-BEFF-4D7E-92A6-DDF6B4892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06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8397-74F6-452D-BEB8-ED5C33269428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A2AD-BEFF-4D7E-92A6-DDF6B4892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533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8397-74F6-452D-BEB8-ED5C33269428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A2AD-BEFF-4D7E-92A6-DDF6B4892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765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8397-74F6-452D-BEB8-ED5C33269428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A2AD-BEFF-4D7E-92A6-DDF6B4892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149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8397-74F6-452D-BEB8-ED5C33269428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A2AD-BEFF-4D7E-92A6-DDF6B4892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582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8397-74F6-452D-BEB8-ED5C33269428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A2AD-BEFF-4D7E-92A6-DDF6B4892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473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8397-74F6-452D-BEB8-ED5C33269428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A2AD-BEFF-4D7E-92A6-DDF6B4892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026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28397-74F6-452D-BEB8-ED5C33269428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1A2AD-BEFF-4D7E-92A6-DDF6B4892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93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28397-74F6-452D-BEB8-ED5C33269428}" type="datetimeFigureOut">
              <a:rPr lang="ru-RU" smtClean="0"/>
              <a:t>23.11.2020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1A2AD-BEFF-4D7E-92A6-DDF6B4892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01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13" Type="http://schemas.openxmlformats.org/officeDocument/2006/relationships/image" Target="../media/image10.jpg"/><Relationship Id="rId18" Type="http://schemas.openxmlformats.org/officeDocument/2006/relationships/image" Target="../media/image15.jpg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18.jpg"/><Relationship Id="rId7" Type="http://schemas.openxmlformats.org/officeDocument/2006/relationships/image" Target="../media/image4.jpg"/><Relationship Id="rId12" Type="http://schemas.openxmlformats.org/officeDocument/2006/relationships/image" Target="../media/image9.jpg"/><Relationship Id="rId17" Type="http://schemas.openxmlformats.org/officeDocument/2006/relationships/image" Target="../media/image14.jpg"/><Relationship Id="rId2" Type="http://schemas.openxmlformats.org/officeDocument/2006/relationships/audio" Target="../media/media1.mp3"/><Relationship Id="rId16" Type="http://schemas.openxmlformats.org/officeDocument/2006/relationships/image" Target="../media/image13.jpg"/><Relationship Id="rId20" Type="http://schemas.openxmlformats.org/officeDocument/2006/relationships/image" Target="../media/image17.jpg"/><Relationship Id="rId1" Type="http://schemas.microsoft.com/office/2007/relationships/media" Target="../media/media1.mp3"/><Relationship Id="rId6" Type="http://schemas.openxmlformats.org/officeDocument/2006/relationships/image" Target="../media/image3.jpg"/><Relationship Id="rId11" Type="http://schemas.openxmlformats.org/officeDocument/2006/relationships/image" Target="../media/image8.jpg"/><Relationship Id="rId5" Type="http://schemas.openxmlformats.org/officeDocument/2006/relationships/image" Target="../media/image2.jpg"/><Relationship Id="rId15" Type="http://schemas.openxmlformats.org/officeDocument/2006/relationships/image" Target="../media/image12.jpg"/><Relationship Id="rId23" Type="http://schemas.openxmlformats.org/officeDocument/2006/relationships/image" Target="../media/image20.png"/><Relationship Id="rId10" Type="http://schemas.openxmlformats.org/officeDocument/2006/relationships/image" Target="../media/image7.jpg"/><Relationship Id="rId19" Type="http://schemas.openxmlformats.org/officeDocument/2006/relationships/image" Target="../media/image16.jpg"/><Relationship Id="rId4" Type="http://schemas.openxmlformats.org/officeDocument/2006/relationships/image" Target="../media/image1.jpg"/><Relationship Id="rId9" Type="http://schemas.openxmlformats.org/officeDocument/2006/relationships/image" Target="../media/image6.jpg"/><Relationship Id="rId14" Type="http://schemas.openxmlformats.org/officeDocument/2006/relationships/image" Target="../media/image11.jpg"/><Relationship Id="rId22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8406" y="210710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Интерактивная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игра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Разбери купюры»</a:t>
            </a:r>
          </a:p>
        </p:txBody>
      </p:sp>
    </p:spTree>
    <p:extLst>
      <p:ext uri="{BB962C8B-B14F-4D97-AF65-F5344CB8AC3E}">
        <p14:creationId xmlns:p14="http://schemas.microsoft.com/office/powerpoint/2010/main" val="1518658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9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Раздели все купюры на две группы, чтобы слева были рубли, а справа осталась – валюта.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1"/>
          <p:cNvSpPr/>
          <p:nvPr/>
        </p:nvSpPr>
        <p:spPr>
          <a:xfrm>
            <a:off x="6718495" y="1413021"/>
            <a:ext cx="1406769" cy="647114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11"/>
          <p:cNvSpPr/>
          <p:nvPr/>
        </p:nvSpPr>
        <p:spPr>
          <a:xfrm>
            <a:off x="8332759" y="1443504"/>
            <a:ext cx="1406769" cy="647114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11"/>
          <p:cNvSpPr/>
          <p:nvPr/>
        </p:nvSpPr>
        <p:spPr>
          <a:xfrm>
            <a:off x="9947031" y="1443504"/>
            <a:ext cx="1406769" cy="647114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2"/>
          <p:cNvSpPr/>
          <p:nvPr/>
        </p:nvSpPr>
        <p:spPr>
          <a:xfrm>
            <a:off x="6718495" y="2312180"/>
            <a:ext cx="1406769" cy="647114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22"/>
          <p:cNvSpPr/>
          <p:nvPr/>
        </p:nvSpPr>
        <p:spPr>
          <a:xfrm>
            <a:off x="8332762" y="2312180"/>
            <a:ext cx="1406769" cy="647114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222"/>
          <p:cNvSpPr/>
          <p:nvPr/>
        </p:nvSpPr>
        <p:spPr>
          <a:xfrm>
            <a:off x="9947029" y="2312180"/>
            <a:ext cx="1406769" cy="647114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3"/>
          <p:cNvSpPr/>
          <p:nvPr/>
        </p:nvSpPr>
        <p:spPr>
          <a:xfrm>
            <a:off x="6718492" y="3241820"/>
            <a:ext cx="1406769" cy="647114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33"/>
          <p:cNvSpPr/>
          <p:nvPr/>
        </p:nvSpPr>
        <p:spPr>
          <a:xfrm>
            <a:off x="8332762" y="3241820"/>
            <a:ext cx="1406769" cy="647114"/>
          </a:xfrm>
          <a:prstGeom prst="rect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4"/>
          <p:cNvSpPr/>
          <p:nvPr/>
        </p:nvSpPr>
        <p:spPr>
          <a:xfrm>
            <a:off x="6718494" y="4105812"/>
            <a:ext cx="1406769" cy="647114"/>
          </a:xfrm>
          <a:prstGeom prst="rect">
            <a:avLst/>
          </a:prstGeom>
          <a:blipFill>
            <a:blip r:embed="rId1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4"/>
          <p:cNvSpPr/>
          <p:nvPr/>
        </p:nvSpPr>
        <p:spPr>
          <a:xfrm>
            <a:off x="8332761" y="4102294"/>
            <a:ext cx="1406769" cy="647114"/>
          </a:xfrm>
          <a:prstGeom prst="rect">
            <a:avLst/>
          </a:prstGeom>
          <a:blipFill>
            <a:blip r:embed="rId1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5"/>
          <p:cNvSpPr/>
          <p:nvPr/>
        </p:nvSpPr>
        <p:spPr>
          <a:xfrm>
            <a:off x="6718492" y="5031934"/>
            <a:ext cx="1406769" cy="647114"/>
          </a:xfrm>
          <a:prstGeom prst="rect">
            <a:avLst/>
          </a:prstGeom>
          <a:blipFill>
            <a:blip r:embed="rId1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55"/>
          <p:cNvSpPr/>
          <p:nvPr/>
        </p:nvSpPr>
        <p:spPr>
          <a:xfrm>
            <a:off x="8332760" y="5031934"/>
            <a:ext cx="1406769" cy="647114"/>
          </a:xfrm>
          <a:prstGeom prst="rect">
            <a:avLst/>
          </a:prstGeom>
          <a:blipFill>
            <a:blip r:embed="rId1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333"/>
          <p:cNvSpPr/>
          <p:nvPr/>
        </p:nvSpPr>
        <p:spPr>
          <a:xfrm>
            <a:off x="9947029" y="3241820"/>
            <a:ext cx="1406769" cy="647114"/>
          </a:xfrm>
          <a:prstGeom prst="rect">
            <a:avLst/>
          </a:prstGeom>
          <a:blipFill>
            <a:blip r:embed="rId1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444"/>
          <p:cNvSpPr/>
          <p:nvPr/>
        </p:nvSpPr>
        <p:spPr>
          <a:xfrm>
            <a:off x="9947029" y="4102294"/>
            <a:ext cx="1406769" cy="647114"/>
          </a:xfrm>
          <a:prstGeom prst="rect">
            <a:avLst/>
          </a:prstGeom>
          <a:blipFill>
            <a:blip r:embed="rId1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555"/>
          <p:cNvSpPr/>
          <p:nvPr/>
        </p:nvSpPr>
        <p:spPr>
          <a:xfrm>
            <a:off x="9947027" y="5031934"/>
            <a:ext cx="1406769" cy="647114"/>
          </a:xfrm>
          <a:prstGeom prst="rect">
            <a:avLst/>
          </a:prstGeom>
          <a:blipFill>
            <a:blip r:embed="rId19"/>
            <a:stretch>
              <a:fillRect/>
            </a:stretch>
          </a:blipFill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666"/>
          <p:cNvSpPr/>
          <p:nvPr/>
        </p:nvSpPr>
        <p:spPr>
          <a:xfrm>
            <a:off x="9947027" y="5892408"/>
            <a:ext cx="1406769" cy="647114"/>
          </a:xfrm>
          <a:prstGeom prst="rect">
            <a:avLst/>
          </a:prstGeom>
          <a:blipFill>
            <a:blip r:embed="rId2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66"/>
          <p:cNvSpPr/>
          <p:nvPr/>
        </p:nvSpPr>
        <p:spPr>
          <a:xfrm>
            <a:off x="8332759" y="5895926"/>
            <a:ext cx="1406769" cy="647114"/>
          </a:xfrm>
          <a:prstGeom prst="rect">
            <a:avLst/>
          </a:prstGeom>
          <a:blipFill>
            <a:blip r:embed="rId2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6"/>
          <p:cNvSpPr/>
          <p:nvPr/>
        </p:nvSpPr>
        <p:spPr>
          <a:xfrm>
            <a:off x="6718491" y="5895926"/>
            <a:ext cx="1406769" cy="647114"/>
          </a:xfrm>
          <a:prstGeom prst="rect">
            <a:avLst/>
          </a:prstGeom>
          <a:blipFill>
            <a:blip r:embed="rId2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валют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533400" y="365125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50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6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59349 0.0048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74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45989 0.0009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95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7.40741E-7 L -0.5819 0.0071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02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7 L -0.59467 -0.00417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40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59259E-6 L -0.46588 0.0092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94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96296E-6 L -0.45273 -0.0125 " pathEditMode="relative" rAng="0" ptsTypes="AA">
                                      <p:cBhvr>
                                        <p:cTn id="1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43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0 L -0.71042 -0.02639 " pathEditMode="relative" rAng="0" ptsTypes="AA">
                                      <p:cBhvr>
                                        <p:cTn id="1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21" y="-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26</Words>
  <Application>Microsoft Office PowerPoint</Application>
  <PresentationFormat>Широкоэкранный</PresentationFormat>
  <Paragraphs>2</Paragraphs>
  <Slides>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Тема Office</vt:lpstr>
      <vt:lpstr>Интерактивная игра   «Разбери купюры»</vt:lpstr>
      <vt:lpstr>Раздели все купюры на две группы, чтобы слева были рубли, а справа осталась – валюта.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Интерактивная игра   «Разбери купюры»</dc:title>
  <dc:creator>Пользователь Windows</dc:creator>
  <cp:lastModifiedBy>Пользователь Windows</cp:lastModifiedBy>
  <cp:revision>7</cp:revision>
  <dcterms:created xsi:type="dcterms:W3CDTF">2020-11-23T12:12:13Z</dcterms:created>
  <dcterms:modified xsi:type="dcterms:W3CDTF">2020-11-23T13:20:08Z</dcterms:modified>
</cp:coreProperties>
</file>