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60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6AD9-B919-4FCD-B5ED-9C5BBB41E5AB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C858-4BA5-4FFB-AA59-ED2FAF0DF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812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6AD9-B919-4FCD-B5ED-9C5BBB41E5AB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C858-4BA5-4FFB-AA59-ED2FAF0DF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99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6AD9-B919-4FCD-B5ED-9C5BBB41E5AB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C858-4BA5-4FFB-AA59-ED2FAF0DF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615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6AD9-B919-4FCD-B5ED-9C5BBB41E5AB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C858-4BA5-4FFB-AA59-ED2FAF0DF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242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6AD9-B919-4FCD-B5ED-9C5BBB41E5AB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C858-4BA5-4FFB-AA59-ED2FAF0DF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41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6AD9-B919-4FCD-B5ED-9C5BBB41E5AB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C858-4BA5-4FFB-AA59-ED2FAF0DF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340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6AD9-B919-4FCD-B5ED-9C5BBB41E5AB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C858-4BA5-4FFB-AA59-ED2FAF0DF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69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6AD9-B919-4FCD-B5ED-9C5BBB41E5AB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C858-4BA5-4FFB-AA59-ED2FAF0DF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561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6AD9-B919-4FCD-B5ED-9C5BBB41E5AB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C858-4BA5-4FFB-AA59-ED2FAF0DF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19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6AD9-B919-4FCD-B5ED-9C5BBB41E5AB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C858-4BA5-4FFB-AA59-ED2FAF0DF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87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6AD9-B919-4FCD-B5ED-9C5BBB41E5AB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C858-4BA5-4FFB-AA59-ED2FAF0DF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43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16AD9-B919-4FCD-B5ED-9C5BBB41E5AB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3C858-4BA5-4FFB-AA59-ED2FAF0DF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93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7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7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1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2713" y="925415"/>
            <a:ext cx="9144000" cy="23876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Игра </a:t>
            </a:r>
            <a:b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«НАЙДИ ЛИШНЕЕ»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177" y="1235613"/>
            <a:ext cx="5661073" cy="566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5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7102"/>
            <a:ext cx="3555389" cy="45508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00134" y="168812"/>
            <a:ext cx="3591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НАЙДИ ЛИШНЕЕ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51547" y="3370167"/>
            <a:ext cx="3168453" cy="138073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200000" y="3370167"/>
            <a:ext cx="3168453" cy="138073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199999" y="1267147"/>
            <a:ext cx="3168453" cy="138073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51547" y="1267147"/>
            <a:ext cx="3168453" cy="1380739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5040000" y="6300000"/>
            <a:ext cx="2159999" cy="397005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753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7102"/>
            <a:ext cx="3555389" cy="45508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00134" y="168812"/>
            <a:ext cx="3591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НАЙДИ ЛИШНЕЕ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139" y="1208411"/>
            <a:ext cx="3165231" cy="13392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262" y="1207479"/>
            <a:ext cx="3165231" cy="13402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262" y="3201811"/>
            <a:ext cx="3165232" cy="13807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139" y="3201811"/>
            <a:ext cx="3168453" cy="1380739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5040000" y="6300000"/>
            <a:ext cx="21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065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7102"/>
            <a:ext cx="3555389" cy="45508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00134" y="168812"/>
            <a:ext cx="3591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НАЙДИ ЛИШНЕЕ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5040000" y="6300000"/>
            <a:ext cx="21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51547" y="3370167"/>
            <a:ext cx="3168453" cy="138073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200000" y="3370167"/>
            <a:ext cx="3168453" cy="138073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199999" y="1267147"/>
            <a:ext cx="3168453" cy="138073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51547" y="1267147"/>
            <a:ext cx="3168453" cy="1380739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635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7102"/>
            <a:ext cx="3555389" cy="45508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00134" y="168812"/>
            <a:ext cx="3591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НАЙДИ ЛИШНЕЕ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5040000" y="6300000"/>
            <a:ext cx="21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51547" y="1263071"/>
            <a:ext cx="3168453" cy="138073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200000" y="3370167"/>
            <a:ext cx="3168453" cy="138073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199999" y="1267147"/>
            <a:ext cx="3168453" cy="138073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15907" y="3370166"/>
            <a:ext cx="3168453" cy="1380739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198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7102"/>
            <a:ext cx="3555389" cy="45508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00134" y="168812"/>
            <a:ext cx="3591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НАЙДИ ЛИШНЕЕ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5040000" y="6300000"/>
            <a:ext cx="21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51547" y="1263071"/>
            <a:ext cx="3168453" cy="138073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200000" y="3370167"/>
            <a:ext cx="3168453" cy="138073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199999" y="1267147"/>
            <a:ext cx="3168453" cy="138073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15907" y="3370166"/>
            <a:ext cx="3168453" cy="1380739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78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7102"/>
            <a:ext cx="3555389" cy="45508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00134" y="168812"/>
            <a:ext cx="3591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НАЙДИ ЛИШНЕЕ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139" y="1208411"/>
            <a:ext cx="3165231" cy="13392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262" y="1207479"/>
            <a:ext cx="3165231" cy="13402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262" y="3201811"/>
            <a:ext cx="3165232" cy="13807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139" y="3201811"/>
            <a:ext cx="3168453" cy="1380739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5040000" y="6300000"/>
            <a:ext cx="21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368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7102"/>
            <a:ext cx="3555389" cy="45508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00134" y="168812"/>
            <a:ext cx="3591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НАЙДИ ЛИШНЕЕ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5040000" y="6300000"/>
            <a:ext cx="21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51547" y="3370167"/>
            <a:ext cx="3168453" cy="138073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200000" y="3370167"/>
            <a:ext cx="3168453" cy="138073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199999" y="1267147"/>
            <a:ext cx="3168453" cy="138073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51547" y="1267147"/>
            <a:ext cx="3168453" cy="1380739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111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7102"/>
            <a:ext cx="3555389" cy="45508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00134" y="168812"/>
            <a:ext cx="3591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НАЙДИ ЛИШНЕЕ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5040000" y="6300000"/>
            <a:ext cx="21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51547" y="1263071"/>
            <a:ext cx="3168453" cy="138073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200000" y="3370167"/>
            <a:ext cx="3168453" cy="138073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199999" y="1267147"/>
            <a:ext cx="3168453" cy="138073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15907" y="3370166"/>
            <a:ext cx="3168453" cy="1380739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733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7102"/>
            <a:ext cx="3555389" cy="45508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00134" y="168812"/>
            <a:ext cx="3591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НАЙДИ ЛИШНЕЕ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5040000" y="6300000"/>
            <a:ext cx="21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51547" y="1263071"/>
            <a:ext cx="3168453" cy="138073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200000" y="3370167"/>
            <a:ext cx="3168453" cy="138073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199999" y="1267147"/>
            <a:ext cx="3168453" cy="138073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15907" y="3370166"/>
            <a:ext cx="3168453" cy="1380739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647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24</Words>
  <Application>Microsoft Office PowerPoint</Application>
  <PresentationFormat>Широкоэкранный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Тема Office</vt:lpstr>
      <vt:lpstr>Игра  «НАЙДИ ЛИШНЕЕ»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8</cp:revision>
  <dcterms:created xsi:type="dcterms:W3CDTF">2020-11-23T11:55:39Z</dcterms:created>
  <dcterms:modified xsi:type="dcterms:W3CDTF">2020-11-23T14:42:08Z</dcterms:modified>
</cp:coreProperties>
</file>