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3FE4-4EB9-44BC-99FA-C45B47EE3A9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D553-5036-4157-BA66-AC668591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8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3FE4-4EB9-44BC-99FA-C45B47EE3A9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D553-5036-4157-BA66-AC668591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85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3FE4-4EB9-44BC-99FA-C45B47EE3A9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D553-5036-4157-BA66-AC668591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17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3FE4-4EB9-44BC-99FA-C45B47EE3A9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D553-5036-4157-BA66-AC668591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71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3FE4-4EB9-44BC-99FA-C45B47EE3A9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D553-5036-4157-BA66-AC668591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31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3FE4-4EB9-44BC-99FA-C45B47EE3A9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D553-5036-4157-BA66-AC668591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46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3FE4-4EB9-44BC-99FA-C45B47EE3A9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D553-5036-4157-BA66-AC668591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3FE4-4EB9-44BC-99FA-C45B47EE3A9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D553-5036-4157-BA66-AC668591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31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3FE4-4EB9-44BC-99FA-C45B47EE3A9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D553-5036-4157-BA66-AC668591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40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3FE4-4EB9-44BC-99FA-C45B47EE3A9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D553-5036-4157-BA66-AC668591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4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3FE4-4EB9-44BC-99FA-C45B47EE3A9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D553-5036-4157-BA66-AC668591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9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F3FE4-4EB9-44BC-99FA-C45B47EE3A9C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2D553-5036-4157-BA66-AC6685918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0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2302" y="3699802"/>
            <a:ext cx="9144000" cy="23797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ДИДАКТИЧЕСКАЯ ИГРА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«Что быстрее купят?»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81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631853" y="464234"/>
            <a:ext cx="9017389" cy="9144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КАКОЙ ТОВАР КУПЯТ БЫСТРЕЕ?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27" y="1521509"/>
            <a:ext cx="7623239" cy="472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84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631853" y="464234"/>
            <a:ext cx="9017389" cy="9144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КАКОЙ ТОВАР КУПЯТ БЫСТРЕЕ?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43" y="1550261"/>
            <a:ext cx="7523007" cy="436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1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631853" y="464234"/>
            <a:ext cx="9017389" cy="9144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КАКОЙ ТОВАР КУПЯТ БЫСТРЕЕ?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8" y="1977747"/>
            <a:ext cx="7729538" cy="39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11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631853" y="464234"/>
            <a:ext cx="9017389" cy="9144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КАКОЙ ТОВАР КУПЯТ БЫСТРЕЕ?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72" y="1617191"/>
            <a:ext cx="7372349" cy="446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73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631853" y="464234"/>
            <a:ext cx="9017389" cy="9144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КАКОЙ ТОВАР КУПЯТ БЫСТРЕЕ?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61" y="1578623"/>
            <a:ext cx="6569172" cy="438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1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631853" y="464234"/>
            <a:ext cx="9017389" cy="9144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КАКОЙ ТОВАР КУПЯТ БЫСТРЕЕ?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40" y="740873"/>
            <a:ext cx="9494814" cy="662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7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631853" y="464234"/>
            <a:ext cx="9017389" cy="9144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КАКОЙ ТОВАР КУПЯТ БЫСТРЕЕ?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22" y="464234"/>
            <a:ext cx="9315450" cy="68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2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631853" y="464234"/>
            <a:ext cx="9017389" cy="9144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КАКОЙ ТОВАР КУПЯТ БЫСТРЕЕ?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61" y="921434"/>
            <a:ext cx="8626572" cy="561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7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631853" y="464234"/>
            <a:ext cx="9017389" cy="9144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КАКОЙ ТОВАР КУПЯТ БЫСТРЕЕ?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97" y="1613140"/>
            <a:ext cx="6286500" cy="444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0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631853" y="464234"/>
            <a:ext cx="9017389" cy="9144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КАКОЙ ТОВАР КУПЯТ БЫСТРЕЕ?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36" y="1711153"/>
            <a:ext cx="6002422" cy="427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7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631853" y="464234"/>
            <a:ext cx="9017389" cy="9144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КАКОЙ ТОВАР КУПЯТ БЫСТРЕЕ?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547" y="1378634"/>
            <a:ext cx="6858000" cy="44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67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631853" y="464234"/>
            <a:ext cx="9017389" cy="9144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КАКОЙ ТОВАР КУПЯТ БЫСТРЕЕ?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97" y="1093059"/>
            <a:ext cx="7473300" cy="539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60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631853" y="464234"/>
            <a:ext cx="9017389" cy="91440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КАКОЙ ТОВАР КУПЯТ БЫСТРЕЕ?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16" y="1576141"/>
            <a:ext cx="8501062" cy="39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7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74</Words>
  <Application>Microsoft Office PowerPoint</Application>
  <PresentationFormat>Широкоэкранный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Тема Office</vt:lpstr>
      <vt:lpstr>ДИДАКТИЧЕСКАЯ ИГРА «Что быстрее купят?»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«Что быстрее купят?» </dc:title>
  <dc:creator>Пользователь Windows</dc:creator>
  <cp:lastModifiedBy>Пользователь Windows</cp:lastModifiedBy>
  <cp:revision>16</cp:revision>
  <dcterms:created xsi:type="dcterms:W3CDTF">2020-11-27T09:05:39Z</dcterms:created>
  <dcterms:modified xsi:type="dcterms:W3CDTF">2020-11-27T09:35:16Z</dcterms:modified>
</cp:coreProperties>
</file>