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68" r:id="rId4"/>
    <p:sldId id="267" r:id="rId5"/>
    <p:sldId id="269" r:id="rId6"/>
    <p:sldId id="261" r:id="rId7"/>
    <p:sldId id="270" r:id="rId8"/>
    <p:sldId id="263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214422"/>
            <a:ext cx="8305800" cy="3714776"/>
          </a:xfrm>
        </p:spPr>
        <p:txBody>
          <a:bodyPr/>
          <a:lstStyle/>
          <a:p>
            <a:r>
              <a:rPr lang="ru-RU" sz="7200" dirty="0" smtClean="0"/>
              <a:t>ЧУДО – ДЕРЕВО и </a:t>
            </a:r>
            <a:r>
              <a:rPr lang="ru-RU" sz="7200" dirty="0" smtClean="0"/>
              <a:t>другие сказки </a:t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К.И.ЧУКОВСКОГО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s://cdn.book24.ru/v2/ASE000000000841388/COVER/cover3d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052"/>
            <a:ext cx="1584175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teleporto.ru/images/detailed/13822/256451c17105f0b1e6cc490375caaec9.jpg?t=15022197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1764804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658707/1a800468-a624-426a-af67-c8acebf4566f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052"/>
            <a:ext cx="1656184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639023/f18b9de4-0a8e-4c8f-be13-5f30f88b38de/s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92" y="388052"/>
            <a:ext cx="1669415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yard.kraslib.ru/img/vv/top/chukovskiy_mukh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712595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0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НОД КАРТИНКИ\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045" y="0"/>
            <a:ext cx="746990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eterburg2.ru/uploads/19/11/18/o_img_56cae016c3bae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0"/>
            <a:ext cx="65008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i-igrushki.ru/upload/medialibrary/477/477fdaa3708eaf061a4075b6a221e36b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50085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655359/d206f04a-7e19-4c24-8281-e4f03f33b5d6/s1200?webp=false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00166" y="0"/>
            <a:ext cx="621510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pbs.twimg.com/media/D3PSWocW4AEMTYg.jpg:large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14480" y="0"/>
            <a:ext cx="58579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recommend.ru/sites/default/files/imagecache/copyright1/user-images/1489764/fW3n8CZVrMxRR0MxJGK3w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628654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48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https://cdn.book24.ru/v2/ASE000000000841388/COVER/cover3d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8052"/>
            <a:ext cx="1584175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teleporto.ru/images/detailed/13822/256451c17105f0b1e6cc490375caaec9.jpg?t=15022197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1764804" cy="22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avatars.mds.yandex.net/get-pdb/1658707/1a800468-a624-426a-af67-c8acebf4566f/s120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052"/>
            <a:ext cx="1656184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get-pdb/1639023/f18b9de4-0a8e-4c8f-be13-5f30f88b38de/s12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92" y="388052"/>
            <a:ext cx="1669415" cy="232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yard.kraslib.ru/img/vv/top/chukovskiy_mukh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712595" cy="224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230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</TotalTime>
  <Words>6</Words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ЧУДО – ДЕРЕВО и другие сказки   К.И.ЧУКОВСКОГО.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ЧУДО – ДЕРЕВО и ДРУГИЕ СКАЗКИ К.И.ЧУКОВСКОГО.</dc:title>
  <dc:creator>Администратор</dc:creator>
  <cp:lastModifiedBy>Admin</cp:lastModifiedBy>
  <cp:revision>5</cp:revision>
  <dcterms:created xsi:type="dcterms:W3CDTF">2020-03-22T16:40:54Z</dcterms:created>
  <dcterms:modified xsi:type="dcterms:W3CDTF">2020-03-22T17:14:59Z</dcterms:modified>
</cp:coreProperties>
</file>