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59" r:id="rId6"/>
    <p:sldId id="268" r:id="rId7"/>
    <p:sldId id="258" r:id="rId8"/>
    <p:sldId id="260" r:id="rId9"/>
    <p:sldId id="262" r:id="rId10"/>
    <p:sldId id="269" r:id="rId11"/>
    <p:sldId id="261" r:id="rId12"/>
    <p:sldId id="270" r:id="rId13"/>
    <p:sldId id="265" r:id="rId14"/>
    <p:sldId id="263" r:id="rId15"/>
    <p:sldId id="271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7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19.jpe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glink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slide" Target="slide11.xml"/><Relationship Id="rId1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4.pn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17" Type="http://schemas.openxmlformats.org/officeDocument/2006/relationships/image" Target="../media/image20.jpeg"/><Relationship Id="rId2" Type="http://schemas.openxmlformats.org/officeDocument/2006/relationships/audio" Target="file:///E:\&#1089;&#1077;&#1084;&#1080;&#1085;&#1072;&#1088;&#1099;\&#1084;&#1077;&#1090;&#1086;&#1076;%20&#1085;&#1077;&#1076;&#1077;&#1083;&#1103;\tut_i_skazke_konec-namobilu.com.mp3" TargetMode="Externa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microsoft.com/office/2007/relationships/media" Target="file:///E:\&#1089;&#1077;&#1084;&#1080;&#1085;&#1072;&#1088;&#1099;\&#1084;&#1077;&#1090;&#1086;&#1076;%20&#1085;&#1077;&#1076;&#1077;&#1083;&#1103;\tut_i_skazke_konec-namobilu.com.mp3" TargetMode="External"/><Relationship Id="rId6" Type="http://schemas.openxmlformats.org/officeDocument/2006/relationships/slide" Target="slide5.xml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5" Type="http://schemas.openxmlformats.org/officeDocument/2006/relationships/slide" Target="slide13.xml"/><Relationship Id="rId10" Type="http://schemas.openxmlformats.org/officeDocument/2006/relationships/image" Target="../media/image15.jpeg"/><Relationship Id="rId19" Type="http://schemas.openxmlformats.org/officeDocument/2006/relationships/image" Target="../media/image22.png"/><Relationship Id="rId4" Type="http://schemas.openxmlformats.org/officeDocument/2006/relationships/slide" Target="slide7.xml"/><Relationship Id="rId9" Type="http://schemas.openxmlformats.org/officeDocument/2006/relationships/slide" Target="slide16.xml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0928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основной общеобразовательной школы №11 города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0928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Новокуйбышевска городского округа Новокуйбышевск Самарской области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0928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структурное подразделение «Детский сад «Колокольчик»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84482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 – класс «Создание интерактивного плаката с помощью программы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508518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Дормидонтова Людмила Валерьевна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13285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Создаем  первый слайд  в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PowerPoint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 вставляем название интерактивного плаката, создаем,  сколько надо слайдов презентации. На первом слайде вставляем изображения бабушки и дедушки- это и будет кнопка перехода.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9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 сказки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Курочки-рябы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" b="12309"/>
          <a:stretch>
            <a:fillRect/>
          </a:stretch>
        </p:blipFill>
        <p:spPr>
          <a:xfrm>
            <a:off x="5724128" y="739289"/>
            <a:ext cx="2664296" cy="2977743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75279" r="41055"/>
          <a:stretch>
            <a:fillRect/>
          </a:stretch>
        </p:blipFill>
        <p:spPr>
          <a:xfrm>
            <a:off x="2123728" y="1052736"/>
            <a:ext cx="3600400" cy="702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4076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Теперь для того чтобы при щелчки мышки на это фрагмент перейти на  нужный слайд ( это  у нас изображение дома ). Мы  выделяем изображения, щелкаем по ней мышкой и в меню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вставка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выбираем инструмент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гиперссылка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появившемся окне выбираем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место в документе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выбираем нужный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слайд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Аналогично выстраиваем переход с других изображений. И так делаем со всеми слайдами презентации. На последнем делаем кнопку возврата аналогично предыдущим изображениям. Также можно добавить видео и звук. Благодаря этому приему можно создать различные интерактивные плакаты.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2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18003" b="6250"/>
          <a:stretch>
            <a:fillRect/>
          </a:stretch>
        </p:blipFill>
        <p:spPr bwMode="auto">
          <a:xfrm>
            <a:off x="0" y="476672"/>
            <a:ext cx="9144000" cy="587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899592" y="620688"/>
            <a:ext cx="576064" cy="360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131840" y="836712"/>
            <a:ext cx="792088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11760" y="4941168"/>
            <a:ext cx="1080120" cy="360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47664" y="4077072"/>
            <a:ext cx="720080" cy="5040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619672" y="836712"/>
            <a:ext cx="1296144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123728" y="1628800"/>
            <a:ext cx="1152128" cy="23042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195736" y="4653136"/>
            <a:ext cx="288032" cy="2880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r="18044"/>
          <a:stretch/>
        </p:blipFill>
        <p:spPr>
          <a:xfrm>
            <a:off x="5923488" y="764704"/>
            <a:ext cx="3050691" cy="2592288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9" r="27960"/>
          <a:stretch/>
        </p:blipFill>
        <p:spPr>
          <a:xfrm>
            <a:off x="1115616" y="764704"/>
            <a:ext cx="1768396" cy="2592288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r="15775"/>
          <a:stretch/>
        </p:blipFill>
        <p:spPr>
          <a:xfrm>
            <a:off x="2987824" y="764704"/>
            <a:ext cx="2790879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916832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Плакат «Я расскажу вам сказку» позволяет  упражнять детей в творческом рассказывании , р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азвивает  у детей связную, грамматически правильную диалогическую и монологическую речь в ходе придумывания сказки. Так же дает возможность ребенку самому составлять сюжеты, выбирать героев, развивая при этом самостоятельность и творческое мышление.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1844824"/>
            <a:ext cx="8100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плакат – способ визуализации информации на основе одного изображения, к которому в виде меток ("горячих точек") прикрепляются ссылки на веб-ресурсы и интернет-документы, мультимедийные объекты: видео, аудио, презентации, слайд-шоу, игры, опросы и т.д.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Главное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достоинство такого плаката - его интерактивность: читатель может знакомиться с информацией в любом удобном для себя порядке и открывать только интересующие его материалы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С помощью интерактивных плакатов можно собрать и обобщить материал по любой теме, создать дайджест публикаций, виртуальную выставку или путешествие.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В процессе обучения интерактивный плакат позволяет достичь двух очень важных результатов: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счет использования интерактивных элементов вовлечь обучаемого в процесс получения знаний;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счет использования различных мультимедиа и 3D объектов добиться максимальной наглядности информации.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55062" t="20297" r="5644" b="28516"/>
          <a:stretch>
            <a:fillRect/>
          </a:stretch>
        </p:blipFill>
        <p:spPr bwMode="auto">
          <a:xfrm>
            <a:off x="323528" y="3573016"/>
            <a:ext cx="3672408" cy="268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8416" t="34250" r="41145" b="31297"/>
          <a:stretch>
            <a:fillRect/>
          </a:stretch>
        </p:blipFill>
        <p:spPr bwMode="auto">
          <a:xfrm>
            <a:off x="4674869" y="3599201"/>
            <a:ext cx="4145603" cy="263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27945" t="25219" r="10624" b="12766"/>
          <a:stretch>
            <a:fillRect/>
          </a:stretch>
        </p:blipFill>
        <p:spPr bwMode="auto">
          <a:xfrm>
            <a:off x="2051720" y="476672"/>
            <a:ext cx="520172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39752" y="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Интерактивные плакаты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111" y="117693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Существуют сервисы, в которых любой педагог может создать свой интерактивный плакат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Glogster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 для создания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-постеров, которая позволяет педагогам создавать изображения 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глоги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включающие в себя изображения, анимацию, аудиозаписи, и. т.д. 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сервис позволяет опубликовать постеры для других учащихся, комментировать их и обмениваться своими творениями. Есть шаблоны.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Особенности: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Английский интерфейс, но русский язык поддерживает.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Требуется регистрация.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Загрузка: ауди, видео, картинки 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Возможность опубликовывать работы на блог или сайт.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Раздел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edu.glogster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предназначен для совместной работы учащихся (платная версия).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ThingLink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сервис, позволяющий превращать статические картинки в интерактивные объекты, где для каждого объекта на картинке можно выбрать и установить ссылку (метку) на веб-страницу, презентацию, видео и т.п.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Особенности: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Английский интерфейс, но русский язык поддерживает.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Требуется регистрация.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Загрузка: ауди, видео, картинки 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Поддерживает режим групповой работы 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На сервисе ведется статистика кликов, переходов.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Возможность опубликовывать работы на блог или сайт.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l="17798" t="23909" r="35344" b="16478"/>
          <a:stretch>
            <a:fillRect/>
          </a:stretch>
        </p:blipFill>
        <p:spPr bwMode="auto">
          <a:xfrm>
            <a:off x="467544" y="1124744"/>
            <a:ext cx="4365596" cy="283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8883" t="12912" r="40304" b="28022"/>
          <a:stretch>
            <a:fillRect/>
          </a:stretch>
        </p:blipFill>
        <p:spPr bwMode="auto">
          <a:xfrm>
            <a:off x="5436096" y="1196752"/>
            <a:ext cx="32403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Сервисы для создания интерактивного плаката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4547" t="33094" r="45491" b="46234"/>
          <a:stretch>
            <a:fillRect/>
          </a:stretch>
        </p:blipFill>
        <p:spPr bwMode="auto">
          <a:xfrm>
            <a:off x="3851920" y="4113076"/>
            <a:ext cx="1872208" cy="218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556792"/>
            <a:ext cx="8280920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я познакомлю вас с создание интерактивного плаката с помощью программы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Используя этот прием можно создать сколько угодно сложных по структуре интерактивных плакатов. Рассмотрим алгоритм создание интерактивного плаката. Прежде чем приступить к работе у вас должно быть четкое представление о структуре плаката, так же набор всех компонентов: изображение, текст, звук, видео и другие составляющие плаката.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1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1720" y="18864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интерактивные плаката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692696"/>
            <a:ext cx="3816424" cy="20882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первого уровня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915816" y="2060848"/>
            <a:ext cx="1584176" cy="648072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Кнопка перехода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716016" y="2060848"/>
            <a:ext cx="1584176" cy="648072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Кнопка перехода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635896" y="1124744"/>
            <a:ext cx="1584176" cy="648072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Кнопка перехода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3284984"/>
            <a:ext cx="1872208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второго уровня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76256" y="3284984"/>
            <a:ext cx="1944216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второго уровня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4797152"/>
            <a:ext cx="864096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третьего уровня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3284984"/>
            <a:ext cx="1800200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второго уровня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51720" y="4797152"/>
            <a:ext cx="864096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третьего уровня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797152"/>
            <a:ext cx="864096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третьего уровня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64288" y="4797152"/>
            <a:ext cx="864096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третьего уровня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00392" y="4797152"/>
            <a:ext cx="864096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третьего уровня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4797152"/>
            <a:ext cx="864096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третьего уровня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11960" y="4797152"/>
            <a:ext cx="864096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третьего уровня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8064" y="4797152"/>
            <a:ext cx="864096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третьего уровня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4797152"/>
            <a:ext cx="864096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третьего уровня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1907704" y="2924944"/>
            <a:ext cx="936104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716016" y="2852936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300192" y="2852936"/>
            <a:ext cx="108012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1" idx="0"/>
          </p:cNvCxnSpPr>
          <p:nvPr/>
        </p:nvCxnSpPr>
        <p:spPr>
          <a:xfrm>
            <a:off x="8316416" y="4077072"/>
            <a:ext cx="216024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0" idx="0"/>
          </p:cNvCxnSpPr>
          <p:nvPr/>
        </p:nvCxnSpPr>
        <p:spPr>
          <a:xfrm>
            <a:off x="7596336" y="4149080"/>
            <a:ext cx="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6804248" y="4077072"/>
            <a:ext cx="288032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364088" y="4077072"/>
            <a:ext cx="216024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644008" y="4005064"/>
            <a:ext cx="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3779912" y="4077072"/>
            <a:ext cx="36004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051720" y="4005064"/>
            <a:ext cx="36004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475656" y="4005064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467544" y="4077072"/>
            <a:ext cx="288032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Картинки по запросу &quot;изображение картин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08920"/>
            <a:ext cx="2083952" cy="1440160"/>
          </a:xfrm>
          <a:prstGeom prst="rect">
            <a:avLst/>
          </a:prstGeom>
          <a:noFill/>
        </p:spPr>
      </p:pic>
      <p:pic>
        <p:nvPicPr>
          <p:cNvPr id="18438" name="Picture 6" descr="Картинки по запросу &quot;текст картинк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28184" y="2420888"/>
            <a:ext cx="1584176" cy="1584176"/>
          </a:xfrm>
          <a:prstGeom prst="rect">
            <a:avLst/>
          </a:prstGeom>
          <a:noFill/>
        </p:spPr>
      </p:pic>
      <p:pic>
        <p:nvPicPr>
          <p:cNvPr id="18444" name="Picture 12" descr="Картинки по запросу &quot;звук картинки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1415481" cy="1415481"/>
          </a:xfrm>
          <a:prstGeom prst="rect">
            <a:avLst/>
          </a:prstGeom>
          <a:noFill/>
        </p:spPr>
      </p:pic>
      <p:sp>
        <p:nvSpPr>
          <p:cNvPr id="18446" name="AutoShape 14" descr="Картинки по запросу &quot;видео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 descr="Картинки по запросу &quot;видео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50" name="Picture 18" descr="Картинки по запросу &quot;видео картинки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908720"/>
            <a:ext cx="1656184" cy="165618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051720" y="18864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Компоненты для интерактивного плаката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Компоненты для интерактивного плаката. Пример сказки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Курочки-рябы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75279"/>
          <a:stretch>
            <a:fillRect/>
          </a:stretch>
        </p:blipFill>
        <p:spPr>
          <a:xfrm>
            <a:off x="2123728" y="1196752"/>
            <a:ext cx="6108059" cy="702632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8" b="12808"/>
          <a:stretch>
            <a:fillRect/>
          </a:stretch>
        </p:blipFill>
        <p:spPr>
          <a:xfrm>
            <a:off x="1835696" y="1916832"/>
            <a:ext cx="1512168" cy="1728192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25144"/>
            <a:ext cx="1428206" cy="1428206"/>
          </a:xfrm>
          <a:prstGeom prst="rect">
            <a:avLst/>
          </a:prstGeom>
        </p:spPr>
      </p:pic>
      <p:pic>
        <p:nvPicPr>
          <p:cNvPr id="24" name="Рисунок 2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12976"/>
            <a:ext cx="1319882" cy="1319882"/>
          </a:xfrm>
          <a:prstGeom prst="rect">
            <a:avLst/>
          </a:prstGeom>
        </p:spPr>
      </p:pic>
      <p:pic>
        <p:nvPicPr>
          <p:cNvPr id="25" name="Рисунок 24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17032"/>
            <a:ext cx="1368152" cy="1368152"/>
          </a:xfrm>
          <a:prstGeom prst="rect">
            <a:avLst/>
          </a:prstGeom>
        </p:spPr>
      </p:pic>
      <p:pic>
        <p:nvPicPr>
          <p:cNvPr id="26" name="Рисунок 2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4464"/>
          <a:stretch/>
        </p:blipFill>
        <p:spPr>
          <a:xfrm>
            <a:off x="3491880" y="5013176"/>
            <a:ext cx="805600" cy="1224136"/>
          </a:xfrm>
          <a:prstGeom prst="rect">
            <a:avLst/>
          </a:prstGeom>
        </p:spPr>
      </p:pic>
      <p:pic>
        <p:nvPicPr>
          <p:cNvPr id="27" name="Рисунок 2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r="18044"/>
          <a:stretch/>
        </p:blipFill>
        <p:spPr>
          <a:xfrm flipH="1">
            <a:off x="1691680" y="5445224"/>
            <a:ext cx="1383489" cy="1175603"/>
          </a:xfrm>
          <a:prstGeom prst="rect">
            <a:avLst/>
          </a:prstGeom>
        </p:spPr>
      </p:pic>
      <p:pic>
        <p:nvPicPr>
          <p:cNvPr id="28" name="Рисунок 27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9" r="27960"/>
          <a:stretch/>
        </p:blipFill>
        <p:spPr>
          <a:xfrm flipH="1">
            <a:off x="179512" y="2713831"/>
            <a:ext cx="945984" cy="1386717"/>
          </a:xfrm>
          <a:prstGeom prst="rect">
            <a:avLst/>
          </a:prstGeom>
        </p:spPr>
      </p:pic>
      <p:pic>
        <p:nvPicPr>
          <p:cNvPr id="29" name="Рисунок 28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r="15775"/>
          <a:stretch/>
        </p:blipFill>
        <p:spPr>
          <a:xfrm flipH="1">
            <a:off x="467544" y="4293096"/>
            <a:ext cx="1265664" cy="1175603"/>
          </a:xfrm>
          <a:prstGeom prst="rect">
            <a:avLst/>
          </a:prstGeom>
        </p:spPr>
      </p:pic>
      <p:pic>
        <p:nvPicPr>
          <p:cNvPr id="30" name="Рисунок 29">
            <a:hlinkClick r:id="" action="ppaction://noaction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25144"/>
            <a:ext cx="1392547" cy="1656184"/>
          </a:xfrm>
          <a:prstGeom prst="rect">
            <a:avLst/>
          </a:prstGeom>
        </p:spPr>
      </p:pic>
      <p:pic>
        <p:nvPicPr>
          <p:cNvPr id="31" name="Рисунок 30">
            <a:hlinkClick r:id="" action="ppaction://noaction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988840"/>
            <a:ext cx="1357657" cy="1851350"/>
          </a:xfrm>
          <a:prstGeom prst="rect">
            <a:avLst/>
          </a:prstGeom>
        </p:spPr>
      </p:pic>
      <p:pic>
        <p:nvPicPr>
          <p:cNvPr id="12" name="Рисунок 11">
            <a:hlinkClick r:id="" action="ppaction://noaction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40968"/>
            <a:ext cx="1207550" cy="1331856"/>
          </a:xfrm>
          <a:prstGeom prst="rect">
            <a:avLst/>
          </a:prstGeom>
        </p:spPr>
      </p:pic>
      <p:pic>
        <p:nvPicPr>
          <p:cNvPr id="32" name="tut_i_skazke_konec-namobilu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6660232" y="2348880"/>
            <a:ext cx="800472" cy="800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323</Words>
  <Application>Microsoft Office PowerPoint</Application>
  <PresentationFormat>Экран (4:3)</PresentationFormat>
  <Paragraphs>42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SimSun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ii</cp:lastModifiedBy>
  <cp:revision>18</cp:revision>
  <dcterms:created xsi:type="dcterms:W3CDTF">2020-02-23T14:30:20Z</dcterms:created>
  <dcterms:modified xsi:type="dcterms:W3CDTF">2020-03-21T14:37:46Z</dcterms:modified>
</cp:coreProperties>
</file>