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57" r:id="rId4"/>
    <p:sldId id="258" r:id="rId5"/>
    <p:sldId id="259" r:id="rId6"/>
    <p:sldId id="279" r:id="rId7"/>
    <p:sldId id="280" r:id="rId8"/>
    <p:sldId id="281" r:id="rId9"/>
    <p:sldId id="264" r:id="rId10"/>
    <p:sldId id="272" r:id="rId11"/>
    <p:sldId id="266" r:id="rId12"/>
    <p:sldId id="277" r:id="rId13"/>
    <p:sldId id="278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 autoAdjust="0"/>
  </p:normalViewPr>
  <p:slideViewPr>
    <p:cSldViewPr snapToGrid="0">
      <p:cViewPr varScale="1">
        <p:scale>
          <a:sx n="88" d="100"/>
          <a:sy n="88" d="100"/>
        </p:scale>
        <p:origin x="132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6BED-D418-4D70-9673-6BF4D7F53C3B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39B1-1AD0-4C7C-A6C3-3865E18CD1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9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6BED-D418-4D70-9673-6BF4D7F53C3B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39B1-1AD0-4C7C-A6C3-3865E18CD1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66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6BED-D418-4D70-9673-6BF4D7F53C3B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39B1-1AD0-4C7C-A6C3-3865E18CD1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64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6BED-D418-4D70-9673-6BF4D7F53C3B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39B1-1AD0-4C7C-A6C3-3865E18CD1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53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6BED-D418-4D70-9673-6BF4D7F53C3B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39B1-1AD0-4C7C-A6C3-3865E18CD1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28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6BED-D418-4D70-9673-6BF4D7F53C3B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39B1-1AD0-4C7C-A6C3-3865E18CD1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554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6BED-D418-4D70-9673-6BF4D7F53C3B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39B1-1AD0-4C7C-A6C3-3865E18CD1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765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6BED-D418-4D70-9673-6BF4D7F53C3B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39B1-1AD0-4C7C-A6C3-3865E18CD1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808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6BED-D418-4D70-9673-6BF4D7F53C3B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39B1-1AD0-4C7C-A6C3-3865E18CD1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30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6BED-D418-4D70-9673-6BF4D7F53C3B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39B1-1AD0-4C7C-A6C3-3865E18CD1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62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6BED-D418-4D70-9673-6BF4D7F53C3B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39B1-1AD0-4C7C-A6C3-3865E18CD1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17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36BED-D418-4D70-9673-6BF4D7F53C3B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639B1-1AD0-4C7C-A6C3-3865E18CD1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94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23.png"/><Relationship Id="rId18" Type="http://schemas.openxmlformats.org/officeDocument/2006/relationships/slide" Target="slide12.xml"/><Relationship Id="rId26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8.png"/><Relationship Id="rId7" Type="http://schemas.openxmlformats.org/officeDocument/2006/relationships/image" Target="../media/image20.png"/><Relationship Id="rId12" Type="http://schemas.openxmlformats.org/officeDocument/2006/relationships/image" Target="../media/image22.png"/><Relationship Id="rId17" Type="http://schemas.openxmlformats.org/officeDocument/2006/relationships/image" Target="../media/image26.jpeg"/><Relationship Id="rId25" Type="http://schemas.openxmlformats.org/officeDocument/2006/relationships/image" Target="../media/image31.jpeg"/><Relationship Id="rId2" Type="http://schemas.openxmlformats.org/officeDocument/2006/relationships/audio" Target="file:///E:\&#1089;&#1077;&#1084;&#1080;&#1085;&#1072;&#1088;&#1099;\&#1084;&#1077;&#1090;&#1086;&#1076;%20&#1085;&#1077;&#1076;&#1077;&#1083;&#1103;\tut_i_skazke_konec-namobilu.com.mp3" TargetMode="External"/><Relationship Id="rId16" Type="http://schemas.openxmlformats.org/officeDocument/2006/relationships/image" Target="../media/image25.jpeg"/><Relationship Id="rId20" Type="http://schemas.openxmlformats.org/officeDocument/2006/relationships/slide" Target="slide7.xml"/><Relationship Id="rId29" Type="http://schemas.openxmlformats.org/officeDocument/2006/relationships/image" Target="../media/image32.png"/><Relationship Id="rId1" Type="http://schemas.microsoft.com/office/2007/relationships/media" Target="file:///E:\&#1089;&#1077;&#1084;&#1080;&#1085;&#1072;&#1088;&#1099;\&#1084;&#1077;&#1090;&#1086;&#1076;%20&#1085;&#1077;&#1076;&#1077;&#1083;&#1103;\tut_i_skazke_konec-namobilu.com.mp3" TargetMode="External"/><Relationship Id="rId6" Type="http://schemas.openxmlformats.org/officeDocument/2006/relationships/slide" Target="slide3.xml"/><Relationship Id="rId11" Type="http://schemas.openxmlformats.org/officeDocument/2006/relationships/image" Target="../media/image21.png"/><Relationship Id="rId24" Type="http://schemas.openxmlformats.org/officeDocument/2006/relationships/image" Target="../media/image30.gif"/><Relationship Id="rId5" Type="http://schemas.openxmlformats.org/officeDocument/2006/relationships/image" Target="../media/image17.jpeg"/><Relationship Id="rId15" Type="http://schemas.openxmlformats.org/officeDocument/2006/relationships/image" Target="../media/image24.jpeg"/><Relationship Id="rId23" Type="http://schemas.openxmlformats.org/officeDocument/2006/relationships/slide" Target="slide8.xml"/><Relationship Id="rId28" Type="http://schemas.openxmlformats.org/officeDocument/2006/relationships/image" Target="../media/image15.jpeg"/><Relationship Id="rId10" Type="http://schemas.openxmlformats.org/officeDocument/2006/relationships/slide" Target="slide6.xml"/><Relationship Id="rId19" Type="http://schemas.openxmlformats.org/officeDocument/2006/relationships/image" Target="../media/image27.jpeg"/><Relationship Id="rId4" Type="http://schemas.openxmlformats.org/officeDocument/2006/relationships/slide" Target="slide10.xml"/><Relationship Id="rId9" Type="http://schemas.openxmlformats.org/officeDocument/2006/relationships/image" Target="../media/image3.jpeg"/><Relationship Id="rId14" Type="http://schemas.openxmlformats.org/officeDocument/2006/relationships/slide" Target="slide9.xml"/><Relationship Id="rId22" Type="http://schemas.openxmlformats.org/officeDocument/2006/relationships/image" Target="../media/image29.png"/><Relationship Id="rId27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1857" y="1122363"/>
            <a:ext cx="7772400" cy="2387600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плакат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расскажу вам сказку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0977" y="5311597"/>
            <a:ext cx="3503023" cy="819237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Дормидонтова Людмила Валерьевна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9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6092673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 Самарской области основной общеобразовательной школы №11 города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092673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Новокуйбышевска городского округа Новокуйбышевск Самарской области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092673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структурное подразделение «Детский сад «Колокольчик»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958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"/>
          <a:stretch/>
        </p:blipFill>
        <p:spPr>
          <a:xfrm>
            <a:off x="3811678" y="3"/>
            <a:ext cx="3776427" cy="387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89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9" r="24464"/>
          <a:stretch/>
        </p:blipFill>
        <p:spPr>
          <a:xfrm>
            <a:off x="2565010" y="966637"/>
            <a:ext cx="1844208" cy="2742877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343" y="683697"/>
            <a:ext cx="3203145" cy="320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00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b="2773"/>
          <a:stretch/>
        </p:blipFill>
        <p:spPr>
          <a:xfrm>
            <a:off x="3801295" y="461556"/>
            <a:ext cx="3256583" cy="345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8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246" y="482326"/>
            <a:ext cx="2926417" cy="322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4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89" y="4645120"/>
            <a:ext cx="1428207" cy="1428207"/>
          </a:xfrm>
          <a:prstGeom prst="rect">
            <a:avLst/>
          </a:prstGeom>
        </p:spPr>
      </p:pic>
      <p:pic>
        <p:nvPicPr>
          <p:cNvPr id="22" name="Рисунок 2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17134" y="1965529"/>
            <a:ext cx="7115175" cy="2962275"/>
          </a:xfrm>
          <a:prstGeom prst="rect">
            <a:avLst/>
          </a:prstGeom>
        </p:spPr>
      </p:pic>
      <p:pic>
        <p:nvPicPr>
          <p:cNvPr id="3" name="Рисунок 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16" y="43099"/>
            <a:ext cx="1156459" cy="1643388"/>
          </a:xfrm>
          <a:prstGeom prst="rect">
            <a:avLst/>
          </a:prstGeom>
        </p:spPr>
      </p:pic>
      <p:pic>
        <p:nvPicPr>
          <p:cNvPr id="4" name="Рисунок 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379" y="170378"/>
            <a:ext cx="905927" cy="1511720"/>
          </a:xfrm>
          <a:prstGeom prst="rect">
            <a:avLst/>
          </a:prstGeom>
        </p:spPr>
      </p:pic>
      <p:pic>
        <p:nvPicPr>
          <p:cNvPr id="5" name="Рисунок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7" y="1052943"/>
            <a:ext cx="1224579" cy="1713697"/>
          </a:xfrm>
          <a:prstGeom prst="rect">
            <a:avLst/>
          </a:prstGeom>
        </p:spPr>
      </p:pic>
      <p:pic>
        <p:nvPicPr>
          <p:cNvPr id="6" name="Рисунок 5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"/>
          <a:stretch/>
        </p:blipFill>
        <p:spPr>
          <a:xfrm>
            <a:off x="62507" y="2871986"/>
            <a:ext cx="1473531" cy="1785175"/>
          </a:xfrm>
          <a:prstGeom prst="rect">
            <a:avLst/>
          </a:prstGeom>
        </p:spPr>
      </p:pic>
      <p:pic>
        <p:nvPicPr>
          <p:cNvPr id="7" name="Рисунок 6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1" r="22153"/>
          <a:stretch/>
        </p:blipFill>
        <p:spPr>
          <a:xfrm flipH="1">
            <a:off x="8005149" y="2850610"/>
            <a:ext cx="1028977" cy="1877450"/>
          </a:xfrm>
          <a:prstGeom prst="rect">
            <a:avLst/>
          </a:prstGeom>
        </p:spPr>
      </p:pic>
      <p:pic>
        <p:nvPicPr>
          <p:cNvPr id="9" name="Рисунок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668" y="43099"/>
            <a:ext cx="1207551" cy="1331856"/>
          </a:xfrm>
          <a:prstGeom prst="rect">
            <a:avLst/>
          </a:prstGeom>
        </p:spPr>
      </p:pic>
      <p:pic>
        <p:nvPicPr>
          <p:cNvPr id="11" name="Рисунок 10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35" y="235531"/>
            <a:ext cx="1182524" cy="1182524"/>
          </a:xfrm>
          <a:prstGeom prst="rect">
            <a:avLst/>
          </a:prstGeom>
        </p:spPr>
      </p:pic>
      <p:pic>
        <p:nvPicPr>
          <p:cNvPr id="15" name="Рисунок 14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725" y="5475271"/>
            <a:ext cx="901572" cy="928024"/>
          </a:xfrm>
          <a:prstGeom prst="rect">
            <a:avLst/>
          </a:prstGeom>
        </p:spPr>
      </p:pic>
      <p:pic>
        <p:nvPicPr>
          <p:cNvPr id="16" name="Рисунок 15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323" y="5211235"/>
            <a:ext cx="1445084" cy="1596015"/>
          </a:xfrm>
          <a:prstGeom prst="rect">
            <a:avLst/>
          </a:prstGeom>
        </p:spPr>
      </p:pic>
      <p:pic>
        <p:nvPicPr>
          <p:cNvPr id="17" name="Рисунок 16">
            <a:hlinkClick r:id="" action="ppaction://noaction"/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582" y="115748"/>
            <a:ext cx="1183091" cy="1467855"/>
          </a:xfrm>
          <a:prstGeom prst="rect">
            <a:avLst/>
          </a:prstGeom>
        </p:spPr>
      </p:pic>
      <p:pic>
        <p:nvPicPr>
          <p:cNvPr id="18" name="Рисунок 17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785" y="5371266"/>
            <a:ext cx="1749896" cy="1308759"/>
          </a:xfrm>
          <a:prstGeom prst="rect">
            <a:avLst/>
          </a:prstGeom>
        </p:spPr>
      </p:pic>
      <p:pic>
        <p:nvPicPr>
          <p:cNvPr id="19" name="Рисунок 1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88165" y="43100"/>
            <a:ext cx="1062947" cy="1540504"/>
          </a:xfrm>
          <a:prstGeom prst="rect">
            <a:avLst/>
          </a:prstGeom>
        </p:spPr>
      </p:pic>
      <p:pic>
        <p:nvPicPr>
          <p:cNvPr id="20" name="Рисунок 19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79" y="4710298"/>
            <a:ext cx="2106696" cy="2078131"/>
          </a:xfrm>
          <a:prstGeom prst="rect">
            <a:avLst/>
          </a:prstGeom>
        </p:spPr>
      </p:pic>
      <p:pic>
        <p:nvPicPr>
          <p:cNvPr id="21" name="Рисунок 20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02" y="5218875"/>
            <a:ext cx="1364583" cy="1588375"/>
          </a:xfrm>
          <a:prstGeom prst="rect">
            <a:avLst/>
          </a:prstGeom>
        </p:spPr>
      </p:pic>
      <p:pic>
        <p:nvPicPr>
          <p:cNvPr id="13" name="Рисунок 12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130" y="1506660"/>
            <a:ext cx="1319883" cy="1319883"/>
          </a:xfrm>
          <a:prstGeom prst="rect">
            <a:avLst/>
          </a:prstGeom>
        </p:spPr>
      </p:pic>
      <p:pic>
        <p:nvPicPr>
          <p:cNvPr id="24" name="tut_i_skazke_konec-namobilu.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29" cstate="print"/>
          <a:stretch>
            <a:fillRect/>
          </a:stretch>
        </p:blipFill>
        <p:spPr>
          <a:xfrm>
            <a:off x="92047" y="6130637"/>
            <a:ext cx="498764" cy="49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55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3806" y="822692"/>
            <a:ext cx="8003177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03"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 использования интерактивного плаката: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03"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1.Обьяснения  детям: “Сегодня вы сами придумаете сказку. На  экране появится две картинки с разными изображениями. Надо выбрать одно. Описать его. Что или кто это? Что может здесь произойти с героем?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03"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Ребенок  выбирать  первое изображение. Рассказывает,  что видит, придумывает сюжет. При первом составление сказки помогает педагог придумать сюжет. Дальше наводим курсором на выбранное изображение, и появляется следующий слайд и т.д. Сказка будет получаться всегда по- разному так, как разные герои «прикреплены»  к разным слайдам. Может ребенок попасть на один и тот же слайд. Педагог должен помочь ребенку выбрать новое изображение. В итоге ребенок выйдет на конец сказки.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078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0687" y="468925"/>
            <a:ext cx="5555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Сейчас, ты сам придумаешь сказку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7042" y="1001307"/>
            <a:ext cx="6108059" cy="284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59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751" y="156755"/>
            <a:ext cx="2626245" cy="3732032"/>
          </a:xfrm>
          <a:prstGeom prst="rect">
            <a:avLst/>
          </a:prstGeom>
        </p:spPr>
      </p:pic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756" y="452848"/>
            <a:ext cx="1714612" cy="286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56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6" r="15775"/>
          <a:stretch/>
        </p:blipFill>
        <p:spPr>
          <a:xfrm>
            <a:off x="5428794" y="461842"/>
            <a:ext cx="3346101" cy="3108003"/>
          </a:xfrm>
          <a:prstGeom prst="rect">
            <a:avLst/>
          </a:prstGeom>
        </p:spPr>
      </p:pic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" r="18044"/>
          <a:stretch/>
        </p:blipFill>
        <p:spPr>
          <a:xfrm>
            <a:off x="1310305" y="461842"/>
            <a:ext cx="3657600" cy="310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40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399" y="497828"/>
            <a:ext cx="3327996" cy="3282871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124" y="36768"/>
            <a:ext cx="3313275" cy="385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5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27"/>
          <a:stretch/>
        </p:blipFill>
        <p:spPr>
          <a:xfrm>
            <a:off x="6240964" y="470773"/>
            <a:ext cx="2552273" cy="3143841"/>
          </a:xfrm>
          <a:prstGeom prst="rect">
            <a:avLst/>
          </a:prstGeom>
        </p:spPr>
      </p:pic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" r="7926"/>
          <a:stretch/>
        </p:blipFill>
        <p:spPr>
          <a:xfrm>
            <a:off x="1865644" y="470769"/>
            <a:ext cx="4112411" cy="31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сказка принц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901" y="236123"/>
            <a:ext cx="2084185" cy="359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998" y="363580"/>
            <a:ext cx="2591051" cy="334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875" y="1079863"/>
            <a:ext cx="2859676" cy="2859676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966" y="176913"/>
            <a:ext cx="2936687" cy="349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35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441</TotalTime>
  <Words>165</Words>
  <Application>Microsoft Office PowerPoint</Application>
  <PresentationFormat>Экран (4:3)</PresentationFormat>
  <Paragraphs>9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Интерактивный плакат “Я расскажу вам сказку”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ii</dc:creator>
  <cp:lastModifiedBy>ii</cp:lastModifiedBy>
  <cp:revision>47</cp:revision>
  <dcterms:created xsi:type="dcterms:W3CDTF">2020-01-01T14:17:48Z</dcterms:created>
  <dcterms:modified xsi:type="dcterms:W3CDTF">2020-03-21T14:26:06Z</dcterms:modified>
</cp:coreProperties>
</file>